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colors10.xml" ContentType="application/vnd.ms-office.chartcolorstyle+xml"/>
  <Override PartName="/ppt/charts/style1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0" r:id="rId3"/>
    <p:sldId id="262" r:id="rId4"/>
    <p:sldId id="291" r:id="rId5"/>
    <p:sldId id="292" r:id="rId6"/>
    <p:sldId id="293" r:id="rId7"/>
    <p:sldId id="297" r:id="rId8"/>
    <p:sldId id="296" r:id="rId9"/>
    <p:sldId id="294" r:id="rId10"/>
    <p:sldId id="299" r:id="rId11"/>
    <p:sldId id="295" r:id="rId12"/>
    <p:sldId id="300" r:id="rId13"/>
    <p:sldId id="301" r:id="rId14"/>
    <p:sldId id="302" r:id="rId15"/>
    <p:sldId id="304" r:id="rId16"/>
    <p:sldId id="305" r:id="rId17"/>
    <p:sldId id="306" r:id="rId18"/>
    <p:sldId id="303" r:id="rId19"/>
    <p:sldId id="307" r:id="rId20"/>
    <p:sldId id="310" r:id="rId21"/>
    <p:sldId id="309" r:id="rId22"/>
    <p:sldId id="311" r:id="rId23"/>
    <p:sldId id="298" r:id="rId24"/>
    <p:sldId id="260" r:id="rId25"/>
    <p:sldId id="264" r:id="rId26"/>
    <p:sldId id="275" r:id="rId27"/>
    <p:sldId id="276" r:id="rId28"/>
    <p:sldId id="278" r:id="rId29"/>
    <p:sldId id="284" r:id="rId30"/>
    <p:sldId id="287" r:id="rId31"/>
    <p:sldId id="259" r:id="rId32"/>
    <p:sldId id="258" r:id="rId33"/>
    <p:sldId id="280" r:id="rId34"/>
    <p:sldId id="279" r:id="rId35"/>
    <p:sldId id="288" r:id="rId36"/>
    <p:sldId id="266" r:id="rId37"/>
    <p:sldId id="267" r:id="rId38"/>
    <p:sldId id="277" r:id="rId39"/>
    <p:sldId id="285" r:id="rId40"/>
    <p:sldId id="289" r:id="rId41"/>
    <p:sldId id="283" r:id="rId42"/>
    <p:sldId id="263" r:id="rId43"/>
    <p:sldId id="265" r:id="rId44"/>
    <p:sldId id="281" r:id="rId45"/>
    <p:sldId id="282" r:id="rId46"/>
    <p:sldId id="286" r:id="rId47"/>
    <p:sldId id="273" r:id="rId48"/>
    <p:sldId id="269" r:id="rId49"/>
    <p:sldId id="270" r:id="rId50"/>
    <p:sldId id="271" r:id="rId51"/>
    <p:sldId id="272" r:id="rId52"/>
    <p:sldId id="268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99BE"/>
    <a:srgbClr val="23ABDB"/>
    <a:srgbClr val="6C9CC2"/>
    <a:srgbClr val="91BAD0"/>
    <a:srgbClr val="F9EAE7"/>
    <a:srgbClr val="D1CCC5"/>
    <a:srgbClr val="B2AA9F"/>
    <a:srgbClr val="A2978D"/>
    <a:srgbClr val="D7DBDC"/>
    <a:srgbClr val="C6BBC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96" y="12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0-4D27-9683-61CD323719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0-4D27-9683-61CD3237195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0-4D27-9683-61CD323719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99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705852" y="497305"/>
            <a:ext cx="55659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</a:rPr>
              <a:t>Project.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6799B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49642" y="2823410"/>
            <a:ext cx="1492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</a:t>
            </a:r>
            <a:r>
              <a:rPr lang="en-US" altLang="ko-KR" sz="2400" spc="600" dirty="0" smtClean="0">
                <a:solidFill>
                  <a:schemeClr val="bg1"/>
                </a:solidFill>
              </a:rPr>
              <a:t>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3274557" y="3438435"/>
            <a:ext cx="5642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smtClean="0">
                <a:solidFill>
                  <a:schemeClr val="bg1"/>
                </a:solidFill>
              </a:rPr>
              <a:t>데이터 수집 및 전처리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95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80560" y="731520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운동기구 </a:t>
            </a:r>
            <a:r>
              <a:rPr lang="en-US" altLang="ko-KR" dirty="0" smtClean="0"/>
              <a:t>13</a:t>
            </a:r>
            <a:r>
              <a:rPr lang="ko-KR" altLang="en-US" dirty="0" smtClean="0"/>
              <a:t>종 선정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84983" y="2416694"/>
            <a:ext cx="32415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암컬</a:t>
            </a:r>
            <a:r>
              <a:rPr lang="en-US" altLang="ko-KR" dirty="0" smtClean="0"/>
              <a:t> </a:t>
            </a:r>
          </a:p>
          <a:p>
            <a:r>
              <a:rPr lang="en-US" altLang="ko-KR" dirty="0"/>
              <a:t>2</a:t>
            </a:r>
            <a:r>
              <a:rPr lang="en-US" altLang="ko-KR" dirty="0" smtClean="0"/>
              <a:t> </a:t>
            </a:r>
            <a:r>
              <a:rPr lang="ko-KR" altLang="en-US" dirty="0" smtClean="0"/>
              <a:t>백 </a:t>
            </a:r>
            <a:r>
              <a:rPr lang="ko-KR" altLang="en-US" dirty="0" err="1" smtClean="0"/>
              <a:t>익스텐션</a:t>
            </a:r>
            <a:endParaRPr lang="en-US" altLang="ko-KR" dirty="0" smtClean="0"/>
          </a:p>
          <a:p>
            <a:r>
              <a:rPr lang="en-US" altLang="ko-KR" dirty="0"/>
              <a:t>3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케이블머신</a:t>
            </a:r>
            <a:endParaRPr lang="en-US" altLang="ko-KR" dirty="0" smtClean="0"/>
          </a:p>
          <a:p>
            <a:r>
              <a:rPr lang="en-US" altLang="ko-KR" dirty="0"/>
              <a:t>4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펙덱</a:t>
            </a:r>
            <a:r>
              <a:rPr lang="ko-KR" altLang="en-US" dirty="0" smtClean="0"/>
              <a:t> </a:t>
            </a:r>
            <a:r>
              <a:rPr lang="ko-KR" altLang="en-US" dirty="0"/>
              <a:t>플라이 </a:t>
            </a:r>
            <a:r>
              <a:rPr lang="ko-KR" altLang="en-US" dirty="0" smtClean="0"/>
              <a:t>머신</a:t>
            </a:r>
            <a:endParaRPr lang="en-US" altLang="ko-KR" dirty="0" smtClean="0"/>
          </a:p>
          <a:p>
            <a:r>
              <a:rPr lang="en-US" altLang="ko-KR" dirty="0"/>
              <a:t>5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체스트</a:t>
            </a:r>
            <a:r>
              <a:rPr lang="ko-KR" altLang="en-US" dirty="0" smtClean="0"/>
              <a:t> </a:t>
            </a:r>
            <a:r>
              <a:rPr lang="ko-KR" altLang="en-US" dirty="0"/>
              <a:t>프레스 </a:t>
            </a:r>
            <a:r>
              <a:rPr lang="ko-KR" altLang="en-US" dirty="0" smtClean="0"/>
              <a:t>머신</a:t>
            </a:r>
            <a:endParaRPr lang="en-US" altLang="ko-KR" dirty="0" smtClean="0"/>
          </a:p>
          <a:p>
            <a:r>
              <a:rPr lang="en-US" altLang="ko-KR" dirty="0"/>
              <a:t>6</a:t>
            </a:r>
            <a:r>
              <a:rPr lang="en-US" altLang="ko-KR" dirty="0" smtClean="0"/>
              <a:t> </a:t>
            </a:r>
            <a:r>
              <a:rPr lang="ko-KR" altLang="en-US" dirty="0" smtClean="0"/>
              <a:t>어시스트 </a:t>
            </a:r>
            <a:r>
              <a:rPr lang="ko-KR" altLang="en-US" dirty="0" err="1"/>
              <a:t>치닝</a:t>
            </a:r>
            <a:r>
              <a:rPr lang="ko-KR" altLang="en-US" dirty="0"/>
              <a:t> 앤 </a:t>
            </a:r>
            <a:r>
              <a:rPr lang="ko-KR" altLang="en-US" dirty="0" err="1"/>
              <a:t>디핑</a:t>
            </a:r>
            <a:r>
              <a:rPr lang="ko-KR" altLang="en-US" dirty="0"/>
              <a:t> </a:t>
            </a:r>
            <a:r>
              <a:rPr lang="ko-KR" altLang="en-US" dirty="0" smtClean="0"/>
              <a:t>머신</a:t>
            </a:r>
            <a:endParaRPr lang="en-US" altLang="ko-KR" dirty="0" smtClean="0"/>
          </a:p>
          <a:p>
            <a:r>
              <a:rPr lang="en-US" altLang="ko-KR" dirty="0"/>
              <a:t>7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힙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어브덕션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49680" y="2555193"/>
            <a:ext cx="27494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err="1"/>
              <a:t>랫</a:t>
            </a:r>
            <a:r>
              <a:rPr lang="ko-KR" altLang="en-US" dirty="0"/>
              <a:t> 풀 </a:t>
            </a:r>
            <a:r>
              <a:rPr lang="ko-KR" altLang="en-US" dirty="0" smtClean="0"/>
              <a:t>다운</a:t>
            </a:r>
            <a:endParaRPr lang="en-US" altLang="ko-KR" dirty="0" smtClean="0"/>
          </a:p>
          <a:p>
            <a:r>
              <a:rPr lang="en-US" altLang="ko-KR" dirty="0"/>
              <a:t>9</a:t>
            </a:r>
            <a:r>
              <a:rPr lang="en-US" altLang="ko-KR" dirty="0" smtClean="0"/>
              <a:t> </a:t>
            </a:r>
            <a:r>
              <a:rPr lang="ko-KR" altLang="en-US" dirty="0" err="1"/>
              <a:t>레그</a:t>
            </a:r>
            <a:r>
              <a:rPr lang="ko-KR" altLang="en-US" dirty="0"/>
              <a:t> </a:t>
            </a:r>
            <a:r>
              <a:rPr lang="ko-KR" altLang="en-US" dirty="0" err="1"/>
              <a:t>익스텐션</a:t>
            </a:r>
            <a:endParaRPr lang="en-US" altLang="ko-KR" dirty="0"/>
          </a:p>
          <a:p>
            <a:r>
              <a:rPr lang="en-US" altLang="ko-KR" dirty="0" smtClean="0"/>
              <a:t>10 </a:t>
            </a:r>
            <a:r>
              <a:rPr lang="ko-KR" altLang="en-US" dirty="0" err="1"/>
              <a:t>레그</a:t>
            </a:r>
            <a:r>
              <a:rPr lang="ko-KR" altLang="en-US" dirty="0"/>
              <a:t> 프레스</a:t>
            </a:r>
            <a:endParaRPr lang="en-US" altLang="ko-KR" dirty="0"/>
          </a:p>
          <a:p>
            <a:r>
              <a:rPr lang="en-US" altLang="ko-KR" dirty="0" smtClean="0"/>
              <a:t>11 </a:t>
            </a:r>
            <a:r>
              <a:rPr lang="ko-KR" altLang="en-US" dirty="0" err="1"/>
              <a:t>레그</a:t>
            </a:r>
            <a:r>
              <a:rPr lang="ko-KR" altLang="en-US" dirty="0"/>
              <a:t> </a:t>
            </a:r>
            <a:r>
              <a:rPr lang="ko-KR" altLang="en-US" dirty="0" err="1"/>
              <a:t>컬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라잉</a:t>
            </a:r>
            <a:endParaRPr lang="en-US" altLang="ko-KR" dirty="0"/>
          </a:p>
          <a:p>
            <a:r>
              <a:rPr lang="en-US" altLang="ko-KR" dirty="0" smtClean="0"/>
              <a:t>12 </a:t>
            </a:r>
            <a:r>
              <a:rPr lang="ko-KR" altLang="en-US" dirty="0" err="1"/>
              <a:t>숄더</a:t>
            </a:r>
            <a:r>
              <a:rPr lang="ko-KR" altLang="en-US" dirty="0"/>
              <a:t> 프레스 </a:t>
            </a:r>
            <a:r>
              <a:rPr lang="en-US" altLang="ko-KR" dirty="0"/>
              <a:t>- </a:t>
            </a:r>
            <a:r>
              <a:rPr lang="ko-KR" altLang="en-US" dirty="0"/>
              <a:t>머신</a:t>
            </a:r>
            <a:endParaRPr lang="en-US" altLang="ko-KR" dirty="0"/>
          </a:p>
          <a:p>
            <a:r>
              <a:rPr lang="en-US" altLang="ko-KR" dirty="0" smtClean="0"/>
              <a:t>13 </a:t>
            </a:r>
            <a:r>
              <a:rPr lang="ko-KR" altLang="en-US" dirty="0" err="1"/>
              <a:t>스쿼트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스미스 머신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11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78" y="1088966"/>
            <a:ext cx="4439354" cy="45496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119" y="1088966"/>
            <a:ext cx="5461235" cy="45496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142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622271" y="843021"/>
            <a:ext cx="5173800" cy="4914899"/>
            <a:chOff x="1488671" y="826979"/>
            <a:chExt cx="5173800" cy="4914899"/>
          </a:xfrm>
        </p:grpSpPr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AA063547-93A9-D93D-0028-663F038352CD}"/>
                </a:ext>
              </a:extLst>
            </p:cNvPr>
            <p:cNvCxnSpPr/>
            <p:nvPr/>
          </p:nvCxnSpPr>
          <p:spPr>
            <a:xfrm>
              <a:off x="4026762" y="2576591"/>
              <a:ext cx="0" cy="119286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3798E774-2831-3C11-6CD7-E6F971217C21}"/>
                </a:ext>
              </a:extLst>
            </p:cNvPr>
            <p:cNvCxnSpPr/>
            <p:nvPr/>
          </p:nvCxnSpPr>
          <p:spPr>
            <a:xfrm flipH="1">
              <a:off x="2720725" y="3776757"/>
              <a:ext cx="1288010" cy="77449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C2BBC42-A76D-36FF-A21C-7E5B92DCFE6E}"/>
                </a:ext>
              </a:extLst>
            </p:cNvPr>
            <p:cNvCxnSpPr/>
            <p:nvPr/>
          </p:nvCxnSpPr>
          <p:spPr>
            <a:xfrm>
              <a:off x="4055786" y="3776754"/>
              <a:ext cx="1072693" cy="67924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4FD8EFF-CD2A-8C35-20AB-9088A086F0EB}"/>
                </a:ext>
              </a:extLst>
            </p:cNvPr>
            <p:cNvSpPr/>
            <p:nvPr/>
          </p:nvSpPr>
          <p:spPr>
            <a:xfrm>
              <a:off x="1488671" y="3983112"/>
              <a:ext cx="1758766" cy="17587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5E5E9B2-C23B-D509-18DF-BC21DBB60517}"/>
                </a:ext>
              </a:extLst>
            </p:cNvPr>
            <p:cNvSpPr/>
            <p:nvPr/>
          </p:nvSpPr>
          <p:spPr>
            <a:xfrm>
              <a:off x="3144939" y="826979"/>
              <a:ext cx="1758766" cy="17587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97D247E-572E-6B67-A2DC-52A749FBD5B1}"/>
                </a:ext>
              </a:extLst>
            </p:cNvPr>
            <p:cNvSpPr/>
            <p:nvPr/>
          </p:nvSpPr>
          <p:spPr>
            <a:xfrm>
              <a:off x="4903705" y="3983112"/>
              <a:ext cx="1758766" cy="17587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242933-2A7B-33BE-8495-F4C0F7097259}"/>
                </a:ext>
              </a:extLst>
            </p:cNvPr>
            <p:cNvSpPr txBox="1"/>
            <p:nvPr/>
          </p:nvSpPr>
          <p:spPr>
            <a:xfrm>
              <a:off x="3238689" y="1153601"/>
              <a:ext cx="15591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 smtClean="0">
                  <a:latin typeface="+mj-lt"/>
                </a:rPr>
                <a:t>Target</a:t>
              </a:r>
              <a:endParaRPr lang="en-US" altLang="ko-KR" sz="3600" b="1" dirty="0">
                <a:latin typeface="+mj-lt"/>
              </a:endParaRPr>
            </a:p>
            <a:p>
              <a:pPr algn="ctr"/>
              <a:r>
                <a:rPr lang="en-US" altLang="ko-KR" sz="3600" b="1" dirty="0" smtClean="0">
                  <a:latin typeface="+mj-lt"/>
                </a:rPr>
                <a:t>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7129E2-241F-E45C-135D-783B2FD12832}"/>
                </a:ext>
              </a:extLst>
            </p:cNvPr>
            <p:cNvSpPr txBox="1"/>
            <p:nvPr/>
          </p:nvSpPr>
          <p:spPr>
            <a:xfrm>
              <a:off x="1743685" y="4319081"/>
              <a:ext cx="124874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 smtClean="0">
                  <a:latin typeface="+mj-lt"/>
                </a:rPr>
                <a:t>Valid</a:t>
              </a:r>
            </a:p>
            <a:p>
              <a:pPr algn="ctr"/>
              <a:r>
                <a:rPr lang="en-US" altLang="ko-KR" sz="3600" b="1" dirty="0" smtClean="0">
                  <a:latin typeface="+mj-lt"/>
                </a:rPr>
                <a:t>Data</a:t>
              </a:r>
              <a:endParaRPr lang="ko-KR" altLang="en-US" sz="3600" b="1" dirty="0">
                <a:latin typeface="+mj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A151B1-386D-651C-B05F-DD2B20566F7F}"/>
                </a:ext>
              </a:extLst>
            </p:cNvPr>
            <p:cNvSpPr txBox="1"/>
            <p:nvPr/>
          </p:nvSpPr>
          <p:spPr>
            <a:xfrm>
              <a:off x="5179398" y="4320777"/>
              <a:ext cx="120738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 smtClean="0">
                  <a:latin typeface="+mj-lt"/>
                </a:rPr>
                <a:t>Test</a:t>
              </a:r>
            </a:p>
            <a:p>
              <a:pPr algn="ctr"/>
              <a:r>
                <a:rPr lang="en-US" altLang="ko-KR" sz="3600" b="1" dirty="0" smtClean="0">
                  <a:latin typeface="+mj-lt"/>
                </a:rPr>
                <a:t>Data</a:t>
              </a:r>
              <a:endParaRPr lang="ko-KR" altLang="en-US" sz="3600" b="1" dirty="0"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04022" y="3096388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8 : 1 : 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3186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319" y="419753"/>
            <a:ext cx="6369849" cy="60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0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6799B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49642" y="2823410"/>
            <a:ext cx="1492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</a:t>
            </a:r>
            <a:r>
              <a:rPr lang="en-US" altLang="ko-KR" sz="2400" spc="600" dirty="0">
                <a:solidFill>
                  <a:schemeClr val="bg1"/>
                </a:solidFill>
              </a:rPr>
              <a:t>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1606636" y="3438435"/>
            <a:ext cx="8978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smtClean="0">
                <a:solidFill>
                  <a:schemeClr val="bg1"/>
                </a:solidFill>
              </a:rPr>
              <a:t>딥 러닝 모델과 머신 러닝 모델 선정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0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st-thumbnail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752" y="993666"/>
            <a:ext cx="7689015" cy="216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61937" y="4235116"/>
            <a:ext cx="65517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객체 인식 모델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라이브 서비스에서 필요한 빠른 성능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비교적 높은 정확도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운동기구의 복잡한 형태와 다양한 크기에 대한 인식률 좋음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다른 모델보다 비교적 간단한 사용방식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732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8636" b="7955"/>
          <a:stretch/>
        </p:blipFill>
        <p:spPr>
          <a:xfrm>
            <a:off x="787590" y="964340"/>
            <a:ext cx="10359412" cy="568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7590" y="2353724"/>
            <a:ext cx="2488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이미지 크기 </a:t>
            </a:r>
            <a:r>
              <a:rPr lang="en-US" altLang="ko-KR" dirty="0" smtClean="0"/>
              <a:t>640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배치 사이즈 </a:t>
            </a:r>
            <a:r>
              <a:rPr lang="en-US" altLang="ko-KR" dirty="0" smtClean="0"/>
              <a:t>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학습 </a:t>
            </a:r>
            <a:r>
              <a:rPr lang="ko-KR" altLang="en-US" dirty="0" err="1" smtClean="0"/>
              <a:t>에포크</a:t>
            </a:r>
            <a:r>
              <a:rPr lang="ko-KR" altLang="en-US" dirty="0" smtClean="0"/>
              <a:t> 수 </a:t>
            </a:r>
            <a:r>
              <a:rPr lang="en-US" altLang="ko-KR" dirty="0" smtClean="0"/>
              <a:t>100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90" y="4097851"/>
            <a:ext cx="8150304" cy="10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1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14" y="401053"/>
            <a:ext cx="11236094" cy="59975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319" y="2192414"/>
            <a:ext cx="2960260" cy="43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3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2406"/>
          <a:stretch/>
        </p:blipFill>
        <p:spPr>
          <a:xfrm>
            <a:off x="965533" y="2839230"/>
            <a:ext cx="3276531" cy="28700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7459"/>
          <a:stretch/>
        </p:blipFill>
        <p:spPr>
          <a:xfrm>
            <a:off x="2778290" y="529389"/>
            <a:ext cx="3410615" cy="2815168"/>
          </a:xfrm>
          <a:prstGeom prst="rect">
            <a:avLst/>
          </a:prstGeom>
        </p:spPr>
      </p:pic>
      <p:sp>
        <p:nvSpPr>
          <p:cNvPr id="6" name="사각형: 둥근 모서리 4">
            <a:extLst>
              <a:ext uri="{FF2B5EF4-FFF2-40B4-BE49-F238E27FC236}">
                <a16:creationId xmlns:a16="http://schemas.microsoft.com/office/drawing/2014/main" id="{E13CE72D-40D6-0B77-5872-132CE06243B2}"/>
              </a:ext>
            </a:extLst>
          </p:cNvPr>
          <p:cNvSpPr/>
          <p:nvPr/>
        </p:nvSpPr>
        <p:spPr>
          <a:xfrm>
            <a:off x="6337174" y="2069431"/>
            <a:ext cx="4443120" cy="1074820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컨텐츠 기반 </a:t>
            </a:r>
            <a:r>
              <a:rPr lang="ko-KR" altLang="en-US" dirty="0" err="1" smtClean="0"/>
              <a:t>필터링</a:t>
            </a:r>
            <a:endParaRPr lang="ko-KR" altLang="en-US" dirty="0"/>
          </a:p>
        </p:txBody>
      </p:sp>
      <p:sp>
        <p:nvSpPr>
          <p:cNvPr id="7" name="사각형: 둥근 모서리 4">
            <a:extLst>
              <a:ext uri="{FF2B5EF4-FFF2-40B4-BE49-F238E27FC236}">
                <a16:creationId xmlns:a16="http://schemas.microsoft.com/office/drawing/2014/main" id="{E13CE72D-40D6-0B77-5872-132CE06243B2}"/>
              </a:ext>
            </a:extLst>
          </p:cNvPr>
          <p:cNvSpPr/>
          <p:nvPr/>
        </p:nvSpPr>
        <p:spPr>
          <a:xfrm>
            <a:off x="6337174" y="3801756"/>
            <a:ext cx="4443120" cy="1074820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유사도 기반 모델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25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99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221" y="2711116"/>
            <a:ext cx="4649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퍼블릭</a:t>
            </a:r>
            <a:r>
              <a:rPr lang="ko-KR" altLang="en-US" sz="2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</a:t>
            </a:r>
            <a:r>
              <a:rPr lang="ko-KR" altLang="en-US" sz="2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서비스를 활용한</a:t>
            </a:r>
            <a:endParaRPr lang="en-US" altLang="ko-KR" sz="24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파이썬</a:t>
            </a:r>
            <a:r>
              <a:rPr lang="ko-KR" altLang="en-US" sz="2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기반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AI-ML </a:t>
            </a:r>
            <a:r>
              <a:rPr lang="ko-KR" altLang="en-US" sz="2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인재 양성 과정</a:t>
            </a:r>
            <a:endParaRPr lang="ko-KR" altLang="en-US" sz="2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1203155"/>
            <a:ext cx="33650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</a:t>
            </a:r>
            <a:endParaRPr lang="ko-KR" altLang="en-US" sz="6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678653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140194"/>
              </p:ext>
            </p:extLst>
          </p:nvPr>
        </p:nvGraphicFramePr>
        <p:xfrm>
          <a:off x="10100693" y="4564462"/>
          <a:ext cx="1420446" cy="185420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420446">
                  <a:extLst>
                    <a:ext uri="{9D8B030D-6E8A-4147-A177-3AD203B41FA5}">
                      <a16:colId xmlns:a16="http://schemas.microsoft.com/office/drawing/2014/main" val="3105252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소수정예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923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구영인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591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임규찬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837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진수영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304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우종연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956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5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C4F6FD9A-4343-9C66-B966-192DE8475229}"/>
              </a:ext>
            </a:extLst>
          </p:cNvPr>
          <p:cNvSpPr/>
          <p:nvPr/>
        </p:nvSpPr>
        <p:spPr>
          <a:xfrm>
            <a:off x="4391784" y="1837711"/>
            <a:ext cx="2938590" cy="29385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510AB6C-7178-1FEF-5854-7C377EEAB309}"/>
              </a:ext>
            </a:extLst>
          </p:cNvPr>
          <p:cNvCxnSpPr/>
          <p:nvPr/>
        </p:nvCxnSpPr>
        <p:spPr>
          <a:xfrm flipH="1" flipV="1">
            <a:off x="3840932" y="1245714"/>
            <a:ext cx="1024466" cy="102446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D6294F1-1C5D-2657-4672-952369E5D6A1}"/>
              </a:ext>
            </a:extLst>
          </p:cNvPr>
          <p:cNvCxnSpPr>
            <a:cxnSpLocks/>
          </p:cNvCxnSpPr>
          <p:nvPr/>
        </p:nvCxnSpPr>
        <p:spPr>
          <a:xfrm flipV="1">
            <a:off x="6931493" y="1245714"/>
            <a:ext cx="1077213" cy="107721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4A20AF-56CE-469E-1983-F524DFE4F04E}"/>
              </a:ext>
            </a:extLst>
          </p:cNvPr>
          <p:cNvSpPr txBox="1"/>
          <p:nvPr/>
        </p:nvSpPr>
        <p:spPr>
          <a:xfrm>
            <a:off x="1672671" y="776819"/>
            <a:ext cx="2443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인식한 운동 </a:t>
            </a:r>
            <a:r>
              <a:rPr lang="ko-KR" altLang="en-US" sz="1600" dirty="0" smtClean="0"/>
              <a:t>기구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벡터화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22FF1-C01C-0AFA-CC4A-06C52BB91D16}"/>
              </a:ext>
            </a:extLst>
          </p:cNvPr>
          <p:cNvSpPr txBox="1"/>
          <p:nvPr/>
        </p:nvSpPr>
        <p:spPr>
          <a:xfrm>
            <a:off x="7156082" y="776819"/>
            <a:ext cx="3881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벡터화</a:t>
            </a:r>
            <a:r>
              <a:rPr lang="ko-KR" altLang="en-US" sz="1600" dirty="0" smtClean="0"/>
              <a:t> 한 데이터를 기준으로 모델 학습</a:t>
            </a:r>
            <a:endParaRPr lang="en-US" altLang="ko-KR" sz="1600" dirty="0" smtClean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065F87-CA45-B77A-B35D-399225EE9881}"/>
              </a:ext>
            </a:extLst>
          </p:cNvPr>
          <p:cNvSpPr txBox="1"/>
          <p:nvPr/>
        </p:nvSpPr>
        <p:spPr>
          <a:xfrm>
            <a:off x="5016989" y="2593901"/>
            <a:ext cx="16946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코사인</a:t>
            </a:r>
            <a:endParaRPr lang="en-US" altLang="ko-KR" sz="4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유사도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861079" y="4776301"/>
            <a:ext cx="0" cy="126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75701" y="6215843"/>
            <a:ext cx="557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해당 운동 부위와 가장 유사한 운동을 선정하여 추천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44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922" y="1844842"/>
            <a:ext cx="7919190" cy="4334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92968" y="914400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코사인 유사도 추천 시스템 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236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6799B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49642" y="2823410"/>
            <a:ext cx="1492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</a:t>
            </a:r>
            <a:r>
              <a:rPr lang="en-US" altLang="ko-KR" sz="2400" spc="600" dirty="0" smtClean="0">
                <a:solidFill>
                  <a:schemeClr val="bg1"/>
                </a:solidFill>
              </a:rPr>
              <a:t>4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184266" y="3438435"/>
            <a:ext cx="3823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smtClean="0">
                <a:solidFill>
                  <a:schemeClr val="bg1"/>
                </a:solidFill>
              </a:rPr>
              <a:t>웹 페이지 제작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25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6799B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828667" y="3438435"/>
            <a:ext cx="2534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smtClean="0">
                <a:solidFill>
                  <a:schemeClr val="bg1"/>
                </a:solidFill>
              </a:rPr>
              <a:t>주제 선정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80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003122" y="3438435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산, 협곡이(가) 표시된 사진&#10;&#10;자동 생성된 설명">
            <a:extLst>
              <a:ext uri="{FF2B5EF4-FFF2-40B4-BE49-F238E27FC236}">
                <a16:creationId xmlns:a16="http://schemas.microsoft.com/office/drawing/2014/main" id="{D0CC444B-7F70-055F-FBDF-50CA2CD397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47A1BB-A20D-7142-A4C6-E522D526BE4E}"/>
              </a:ext>
            </a:extLst>
          </p:cNvPr>
          <p:cNvSpPr txBox="1"/>
          <p:nvPr/>
        </p:nvSpPr>
        <p:spPr>
          <a:xfrm>
            <a:off x="2790174" y="2613392"/>
            <a:ext cx="66559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</a:rPr>
              <a:t>QUESTION</a:t>
            </a:r>
            <a:endParaRPr lang="ko-KR" altLang="en-US" sz="100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498597-01F5-3A8E-691F-CC6DE4E6AC00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C52DD-8FD9-BB72-3453-3678636E785E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79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1391368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5169920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71836-4B2A-080D-35A6-FC7CC5B9E7B7}"/>
              </a:ext>
            </a:extLst>
          </p:cNvPr>
          <p:cNvSpPr txBox="1"/>
          <p:nvPr/>
        </p:nvSpPr>
        <p:spPr>
          <a:xfrm>
            <a:off x="8948471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C578B9-BE39-4ED7-602D-599526FC3980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71DFEE-295C-635D-D79B-725F3B15FF7C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7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C8B372-26F8-50F0-8849-4A8E8B5EE9B3}"/>
              </a:ext>
            </a:extLst>
          </p:cNvPr>
          <p:cNvSpPr/>
          <p:nvPr/>
        </p:nvSpPr>
        <p:spPr>
          <a:xfrm>
            <a:off x="825500" y="1333500"/>
            <a:ext cx="5270500" cy="481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D41647B-7265-6B71-EE75-00BB781FE261}"/>
              </a:ext>
            </a:extLst>
          </p:cNvPr>
          <p:cNvSpPr/>
          <p:nvPr/>
        </p:nvSpPr>
        <p:spPr>
          <a:xfrm>
            <a:off x="1193800" y="4635502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FD7F00E-5650-8510-6A99-5E2B74100C43}"/>
              </a:ext>
            </a:extLst>
          </p:cNvPr>
          <p:cNvSpPr/>
          <p:nvPr/>
        </p:nvSpPr>
        <p:spPr>
          <a:xfrm>
            <a:off x="2978150" y="4756150"/>
            <a:ext cx="965200" cy="96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81E98A8-5D72-CCC1-EFB5-FAEE3248A78C}"/>
              </a:ext>
            </a:extLst>
          </p:cNvPr>
          <p:cNvGrpSpPr/>
          <p:nvPr/>
        </p:nvGrpSpPr>
        <p:grpSpPr>
          <a:xfrm>
            <a:off x="1220718" y="1663700"/>
            <a:ext cx="708164" cy="4483100"/>
            <a:chOff x="1220718" y="1663700"/>
            <a:chExt cx="708164" cy="44831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3B02B2-3A67-3E1F-7466-7074C77C7E49}"/>
                </a:ext>
              </a:extLst>
            </p:cNvPr>
            <p:cNvSpPr/>
            <p:nvPr/>
          </p:nvSpPr>
          <p:spPr>
            <a:xfrm>
              <a:off x="1393963" y="1663700"/>
              <a:ext cx="345936" cy="41656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338BD2FC-64ED-B995-7B18-4FE540E1EF48}"/>
                </a:ext>
              </a:extLst>
            </p:cNvPr>
            <p:cNvSpPr/>
            <p:nvPr/>
          </p:nvSpPr>
          <p:spPr>
            <a:xfrm flipV="1">
              <a:off x="1220718" y="5829301"/>
              <a:ext cx="708164" cy="317499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1193800" y="1663700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7E22416-8DCF-35C9-EE77-9A3096A60502}"/>
              </a:ext>
            </a:extLst>
          </p:cNvPr>
          <p:cNvSpPr/>
          <p:nvPr/>
        </p:nvSpPr>
        <p:spPr>
          <a:xfrm>
            <a:off x="1787664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0369055-04B7-7457-1D9E-AB015FE755F1}"/>
              </a:ext>
            </a:extLst>
          </p:cNvPr>
          <p:cNvSpPr/>
          <p:nvPr/>
        </p:nvSpPr>
        <p:spPr>
          <a:xfrm>
            <a:off x="2978150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958DF1B-B800-B382-738D-E957E3AB9E10}"/>
              </a:ext>
            </a:extLst>
          </p:cNvPr>
          <p:cNvSpPr/>
          <p:nvPr/>
        </p:nvSpPr>
        <p:spPr>
          <a:xfrm>
            <a:off x="4168636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5CB9B75-E94B-0576-4F23-B68E7AFFC9B6}"/>
              </a:ext>
            </a:extLst>
          </p:cNvPr>
          <p:cNvSpPr/>
          <p:nvPr/>
        </p:nvSpPr>
        <p:spPr>
          <a:xfrm>
            <a:off x="1193800" y="3149601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66A233C-B28F-5B93-58C6-F6AC6B6BA082}"/>
              </a:ext>
            </a:extLst>
          </p:cNvPr>
          <p:cNvSpPr/>
          <p:nvPr/>
        </p:nvSpPr>
        <p:spPr>
          <a:xfrm>
            <a:off x="2358886" y="3282603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D3EBDF3-3922-7ACC-1A82-DCA66388311F}"/>
              </a:ext>
            </a:extLst>
          </p:cNvPr>
          <p:cNvSpPr/>
          <p:nvPr/>
        </p:nvSpPr>
        <p:spPr>
          <a:xfrm>
            <a:off x="3549372" y="3282603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CD3E47C-6CD2-75A6-AB73-7E3BB33740BE}"/>
              </a:ext>
            </a:extLst>
          </p:cNvPr>
          <p:cNvCxnSpPr/>
          <p:nvPr/>
        </p:nvCxnSpPr>
        <p:spPr>
          <a:xfrm>
            <a:off x="6096000" y="3148199"/>
            <a:ext cx="5156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9933245-669F-18B5-8936-0FA4BEC44776}"/>
              </a:ext>
            </a:extLst>
          </p:cNvPr>
          <p:cNvSpPr txBox="1"/>
          <p:nvPr/>
        </p:nvSpPr>
        <p:spPr>
          <a:xfrm>
            <a:off x="6321286" y="2470634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31D278-B6E8-AF53-1BBA-D3FF6D29A2D2}"/>
              </a:ext>
            </a:extLst>
          </p:cNvPr>
          <p:cNvSpPr txBox="1"/>
          <p:nvPr/>
        </p:nvSpPr>
        <p:spPr>
          <a:xfrm>
            <a:off x="6321286" y="3416520"/>
            <a:ext cx="49309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Ut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enim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ad minim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veniam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nostrud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exercitation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ullamco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laboris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nisi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aliquip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commodo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consequat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Duis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irure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dolor in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reprehenderit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voluptate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esse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cillum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dolore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fugiat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pariatur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Excepteur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occaecat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cupidatat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proident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sunt in culpa qui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officia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deserunt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mollit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anim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laborum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9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53B2DD2-BF5C-4364-86E6-9CBF83BD2331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5FEC3B2-DB3D-9F19-F7B1-3B2262565E6C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F36F5A9-FF57-2865-4ED0-774CAE86F5C2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A02C9C-3446-F11B-D773-F164963650D6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00DF064-57F2-440B-CCB8-54928D6225CB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FC2A0-3BED-8F9E-0F57-8150986344F0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B8FB484-4C07-E4C0-BA9C-EA45CE8025A1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9740C5-53EF-F125-D554-63CE4E16948B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7257A7-B799-EE07-1836-FA72B05010DA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A1DB67-5369-26D3-A8FE-B91818C4DC5C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13175-48B0-4A05-F017-4E2ED2ED2886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63C5D8-B9FD-62AB-D60E-4FA3C42D6F82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F73211-BD0F-6627-C335-C59BF702EF5F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BAF888-543A-B066-FF1F-BA22D65C391E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CDAAC0-DEEF-73CE-0E4D-01A4192A8F73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CBD7C9-5754-B244-FBBD-FAF9ACAC3826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242A1-549D-B928-5788-C72A36514CA5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2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A063547-93A9-D93D-0028-663F038352CD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798E774-2831-3C11-6CD7-E6F971217C21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2BBC42-A76D-36FF-A21C-7E5B92DCFE6E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44FD8EFF-CD2A-8C35-20AB-9088A086F0EB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5E5E9B2-C23B-D509-18DF-BC21DBB6051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97D247E-572E-6B67-A2DC-52A749FBD5B1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242933-2A7B-33BE-8495-F4C0F7097259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7129E2-241F-E45C-135D-783B2FD12832}"/>
              </a:ext>
            </a:extLst>
          </p:cNvPr>
          <p:cNvSpPr txBox="1"/>
          <p:nvPr/>
        </p:nvSpPr>
        <p:spPr>
          <a:xfrm>
            <a:off x="4166259" y="5087818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A151B1-386D-651C-B05F-DD2B20566F7F}"/>
              </a:ext>
            </a:extLst>
          </p:cNvPr>
          <p:cNvSpPr txBox="1"/>
          <p:nvPr/>
        </p:nvSpPr>
        <p:spPr>
          <a:xfrm>
            <a:off x="7502746" y="508951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FD4295C-986A-FC1A-4408-1827DA17D1DF}"/>
              </a:ext>
            </a:extLst>
          </p:cNvPr>
          <p:cNvGrpSpPr/>
          <p:nvPr/>
        </p:nvGrpSpPr>
        <p:grpSpPr>
          <a:xfrm>
            <a:off x="539420" y="4817119"/>
            <a:ext cx="2331714" cy="1310837"/>
            <a:chOff x="539420" y="4501092"/>
            <a:chExt cx="2331714" cy="131083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2429D0-0378-014D-B7C4-A9D78EBF7503}"/>
                </a:ext>
              </a:extLst>
            </p:cNvPr>
            <p:cNvSpPr txBox="1"/>
            <p:nvPr/>
          </p:nvSpPr>
          <p:spPr>
            <a:xfrm>
              <a:off x="539420" y="4980932"/>
              <a:ext cx="23317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역사를 곧 바이며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풀이 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발휘하기 가슴에 커다란 청춘에서만 그들의 이것이다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눈에 희망의 사랑의 가장 주며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더운지라 가슴에 황금시대다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0DCDF0-98C6-DF40-BE53-92A145542223}"/>
                </a:ext>
              </a:extLst>
            </p:cNvPr>
            <p:cNvSpPr txBox="1"/>
            <p:nvPr/>
          </p:nvSpPr>
          <p:spPr>
            <a:xfrm>
              <a:off x="539420" y="4501092"/>
              <a:ext cx="2010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E2DD6C0-8978-CAC5-FA5D-839189D789D6}"/>
              </a:ext>
            </a:extLst>
          </p:cNvPr>
          <p:cNvGrpSpPr/>
          <p:nvPr/>
        </p:nvGrpSpPr>
        <p:grpSpPr>
          <a:xfrm>
            <a:off x="9186928" y="4817119"/>
            <a:ext cx="2331714" cy="1310837"/>
            <a:chOff x="9186928" y="4359290"/>
            <a:chExt cx="2331714" cy="13108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2303214-3793-1799-71A9-BB8FF7646CF6}"/>
                </a:ext>
              </a:extLst>
            </p:cNvPr>
            <p:cNvSpPr txBox="1"/>
            <p:nvPr/>
          </p:nvSpPr>
          <p:spPr>
            <a:xfrm>
              <a:off x="9186928" y="4839130"/>
              <a:ext cx="23317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역사를 곧 바이며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풀이 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발휘하기 가슴에 커다란 청춘에서만 그들의 이것이다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눈에 희망의 사랑의 가장 주며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더운지라 가슴에 황금시대다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7ABBA24-384A-C397-3506-D5CD248DE08C}"/>
                </a:ext>
              </a:extLst>
            </p:cNvPr>
            <p:cNvSpPr txBox="1"/>
            <p:nvPr/>
          </p:nvSpPr>
          <p:spPr>
            <a:xfrm>
              <a:off x="9186928" y="4359290"/>
              <a:ext cx="2010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BE84441-91A6-AA14-3CC6-14F5196DA2E8}"/>
              </a:ext>
            </a:extLst>
          </p:cNvPr>
          <p:cNvSpPr txBox="1"/>
          <p:nvPr/>
        </p:nvSpPr>
        <p:spPr>
          <a:xfrm>
            <a:off x="7333560" y="2120611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4AC71B-13D1-2A40-1F53-1730C9D58F5D}"/>
              </a:ext>
            </a:extLst>
          </p:cNvPr>
          <p:cNvSpPr txBox="1"/>
          <p:nvPr/>
        </p:nvSpPr>
        <p:spPr>
          <a:xfrm>
            <a:off x="7333560" y="1640771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865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실외, 하늘, 시멘트이(가) 표시된 사진&#10;&#10;자동 생성된 설명">
            <a:extLst>
              <a:ext uri="{FF2B5EF4-FFF2-40B4-BE49-F238E27FC236}">
                <a16:creationId xmlns:a16="http://schemas.microsoft.com/office/drawing/2014/main" id="{527AF8B9-CFB1-55BC-0DAB-591C4EA18B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30DE6-55D9-DCAF-4A6C-07F5BA0137A9}"/>
              </a:ext>
            </a:extLst>
          </p:cNvPr>
          <p:cNvSpPr txBox="1"/>
          <p:nvPr/>
        </p:nvSpPr>
        <p:spPr>
          <a:xfrm>
            <a:off x="1519563" y="1946609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2390567" y="2023553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5067-67D5-09A2-7FA1-777CBC3A2FFA}"/>
              </a:ext>
            </a:extLst>
          </p:cNvPr>
          <p:cNvSpPr txBox="1"/>
          <p:nvPr/>
        </p:nvSpPr>
        <p:spPr>
          <a:xfrm>
            <a:off x="1493915" y="2942299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A354F-8FF7-A69B-74C3-2E0DD902FDC5}"/>
              </a:ext>
            </a:extLst>
          </p:cNvPr>
          <p:cNvSpPr txBox="1"/>
          <p:nvPr/>
        </p:nvSpPr>
        <p:spPr>
          <a:xfrm>
            <a:off x="2390567" y="3019243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1489106" y="3937989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25A1-5539-6729-3EFF-4CB018E3C4DB}"/>
              </a:ext>
            </a:extLst>
          </p:cNvPr>
          <p:cNvSpPr txBox="1"/>
          <p:nvPr/>
        </p:nvSpPr>
        <p:spPr>
          <a:xfrm>
            <a:off x="2390567" y="4014933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1631F-1789-1769-B9D3-796BDF54EA11}"/>
              </a:ext>
            </a:extLst>
          </p:cNvPr>
          <p:cNvSpPr txBox="1"/>
          <p:nvPr/>
        </p:nvSpPr>
        <p:spPr>
          <a:xfrm>
            <a:off x="1485900" y="4933679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311BA-E1C8-62C6-644C-0F40819CE9CF}"/>
              </a:ext>
            </a:extLst>
          </p:cNvPr>
          <p:cNvSpPr txBox="1"/>
          <p:nvPr/>
        </p:nvSpPr>
        <p:spPr>
          <a:xfrm>
            <a:off x="2390567" y="5010623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a table of 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0826D-699E-1DA1-18F5-15F8DBEDDFE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F86CB-A042-4117-C176-7760365E0CD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8D52BF-4726-EC87-2931-0913CCDFC02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C9A66F-9CC6-2677-F394-719F962028F5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138C67-1579-3D44-29B9-7DE29A11EEC1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9C296-C38D-1C8B-E24C-10710CD931C6}"/>
              </a:ext>
            </a:extLst>
          </p:cNvPr>
          <p:cNvSpPr txBox="1"/>
          <p:nvPr/>
        </p:nvSpPr>
        <p:spPr>
          <a:xfrm>
            <a:off x="7907602" y="483095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53731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4003122" y="3438435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14704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A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, 구름낀, 구름이(가) 표시된 사진&#10;&#10;자동 생성된 설명">
            <a:extLst>
              <a:ext uri="{FF2B5EF4-FFF2-40B4-BE49-F238E27FC236}">
                <a16:creationId xmlns:a16="http://schemas.microsoft.com/office/drawing/2014/main" id="{CDAEAC56-3103-2D32-76F0-6BD85D46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AD97F0-D3A7-6738-CF2C-B789379726BC}"/>
              </a:ext>
            </a:extLst>
          </p:cNvPr>
          <p:cNvSpPr txBox="1"/>
          <p:nvPr/>
        </p:nvSpPr>
        <p:spPr>
          <a:xfrm>
            <a:off x="2400644" y="2613392"/>
            <a:ext cx="74350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</a:rPr>
              <a:t>#KEYWORD</a:t>
            </a:r>
            <a:endParaRPr lang="ko-KR" altLang="en-US" sz="100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1DD920-3424-025D-927C-2DAECB8B17FA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F25CF-7495-19DE-EAD0-C27FD0C8A6C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289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6D45CB-D401-A843-B3AB-354C833BB0EF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2465936-B010-5570-9FA4-26ADCC829203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C6D8478-A557-4279-402D-D2044FEA702B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8CD2E26-F6C6-E71F-7EA9-9E9FDFB19F89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801E6EB-E013-FEA8-5394-96F94C8446CE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5AC8444-F33A-6B35-FDE7-161C8A3CA99B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9403E0-5609-EC52-54DB-22D75F55EF9D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FE02F4-B623-50D2-FA89-9A25F04EB8D1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BB50C3-F5D8-2021-3FBD-560B5CE6B701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F59E96-D1F4-58E4-AA1E-B91E07CBF34B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212509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35A5EA9-415B-6891-2D4A-E811F885878A}"/>
              </a:ext>
            </a:extLst>
          </p:cNvPr>
          <p:cNvSpPr/>
          <p:nvPr/>
        </p:nvSpPr>
        <p:spPr>
          <a:xfrm>
            <a:off x="525205" y="1396800"/>
            <a:ext cx="5371517" cy="47446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cx1="http://schemas.microsoft.com/office/drawing/2015/9/8/chartex" xmlns="" Requires="cx1">
          <p:graphicFrame>
            <p:nvGraphicFramePr>
              <p:cNvPr id="33" name="차트 32">
                <a:extLst>
                  <a:ext uri="{FF2B5EF4-FFF2-40B4-BE49-F238E27FC236}">
                    <a16:creationId xmlns:a16="http://schemas.microsoft.com/office/drawing/2014/main" id="{8A9F6F5C-D23A-4174-644D-CE998AE4876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39048800"/>
                  </p:ext>
                </p:extLst>
              </p:nvPr>
            </p:nvGraphicFramePr>
            <p:xfrm>
              <a:off x="757514" y="2435403"/>
              <a:ext cx="4818924" cy="343457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3" name="차트 32">
                <a:extLst>
                  <a:ext uri="{FF2B5EF4-FFF2-40B4-BE49-F238E27FC236}">
                    <a16:creationId xmlns:a16="http://schemas.microsoft.com/office/drawing/2014/main" id="{8A9F6F5C-D23A-4174-644D-CE998AE487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7514" y="2435403"/>
                <a:ext cx="4818924" cy="343457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직사각형 33">
            <a:extLst>
              <a:ext uri="{FF2B5EF4-FFF2-40B4-BE49-F238E27FC236}">
                <a16:creationId xmlns:a16="http://schemas.microsoft.com/office/drawing/2014/main" id="{51F40F08-A784-F08A-4977-A0071FF4B3EA}"/>
              </a:ext>
            </a:extLst>
          </p:cNvPr>
          <p:cNvSpPr/>
          <p:nvPr/>
        </p:nvSpPr>
        <p:spPr>
          <a:xfrm>
            <a:off x="6312461" y="1396800"/>
            <a:ext cx="5354333" cy="47446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C78F3D3D-DE65-590E-A5A8-D50658A21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6994717"/>
              </p:ext>
            </p:extLst>
          </p:nvPr>
        </p:nvGraphicFramePr>
        <p:xfrm>
          <a:off x="6552816" y="1679970"/>
          <a:ext cx="4883764" cy="4183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A6A833-C895-149A-8AC6-9E4956B21B1A}"/>
              </a:ext>
            </a:extLst>
          </p:cNvPr>
          <p:cNvSpPr/>
          <p:nvPr/>
        </p:nvSpPr>
        <p:spPr>
          <a:xfrm>
            <a:off x="751046" y="1602070"/>
            <a:ext cx="4941712" cy="66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AF2DE0-2C32-6995-B277-86199720A01C}"/>
              </a:ext>
            </a:extLst>
          </p:cNvPr>
          <p:cNvSpPr txBox="1"/>
          <p:nvPr/>
        </p:nvSpPr>
        <p:spPr>
          <a:xfrm>
            <a:off x="1670417" y="1679970"/>
            <a:ext cx="299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차트 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90096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DE3543-6B31-F655-1F72-8F9D7F69FF16}"/>
              </a:ext>
            </a:extLst>
          </p:cNvPr>
          <p:cNvSpPr>
            <a:spLocks/>
          </p:cNvSpPr>
          <p:nvPr/>
        </p:nvSpPr>
        <p:spPr>
          <a:xfrm>
            <a:off x="1056909" y="1434921"/>
            <a:ext cx="5040000" cy="22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E25955-2E6D-83A3-A983-A4142B4790D4}"/>
              </a:ext>
            </a:extLst>
          </p:cNvPr>
          <p:cNvSpPr>
            <a:spLocks/>
          </p:cNvSpPr>
          <p:nvPr/>
        </p:nvSpPr>
        <p:spPr>
          <a:xfrm>
            <a:off x="6095090" y="1434921"/>
            <a:ext cx="5040000" cy="22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9079D4-A34C-72F9-327C-1CC28E11DDC9}"/>
              </a:ext>
            </a:extLst>
          </p:cNvPr>
          <p:cNvSpPr>
            <a:spLocks/>
          </p:cNvSpPr>
          <p:nvPr/>
        </p:nvSpPr>
        <p:spPr>
          <a:xfrm>
            <a:off x="1056909" y="3702013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FE647B-6F57-183C-CE75-55A4CE2F3435}"/>
              </a:ext>
            </a:extLst>
          </p:cNvPr>
          <p:cNvSpPr>
            <a:spLocks/>
          </p:cNvSpPr>
          <p:nvPr/>
        </p:nvSpPr>
        <p:spPr>
          <a:xfrm>
            <a:off x="6095090" y="37020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5E5E2A-ADB2-2CD7-147D-E76297541D87}"/>
              </a:ext>
            </a:extLst>
          </p:cNvPr>
          <p:cNvSpPr/>
          <p:nvPr/>
        </p:nvSpPr>
        <p:spPr>
          <a:xfrm>
            <a:off x="5431652" y="3052082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4CDA4-9014-2746-B84D-6E9D6E7D8565}"/>
              </a:ext>
            </a:extLst>
          </p:cNvPr>
          <p:cNvSpPr txBox="1"/>
          <p:nvPr/>
        </p:nvSpPr>
        <p:spPr>
          <a:xfrm>
            <a:off x="5476875" y="3062549"/>
            <a:ext cx="3898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0E1EF0-D37E-07D7-94F6-74118B6E32BD}"/>
              </a:ext>
            </a:extLst>
          </p:cNvPr>
          <p:cNvSpPr/>
          <p:nvPr/>
        </p:nvSpPr>
        <p:spPr>
          <a:xfrm>
            <a:off x="6267709" y="3052081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438191-EDD5-99F7-9D88-E95579E89CD3}"/>
              </a:ext>
            </a:extLst>
          </p:cNvPr>
          <p:cNvSpPr txBox="1">
            <a:spLocks/>
          </p:cNvSpPr>
          <p:nvPr/>
        </p:nvSpPr>
        <p:spPr>
          <a:xfrm>
            <a:off x="6259611" y="3079822"/>
            <a:ext cx="49244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90BD1-8D7D-5A9E-4A96-6EB6B1836336}"/>
              </a:ext>
            </a:extLst>
          </p:cNvPr>
          <p:cNvSpPr/>
          <p:nvPr/>
        </p:nvSpPr>
        <p:spPr>
          <a:xfrm>
            <a:off x="5430500" y="3907178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AA623-78E3-E143-EFA3-226D52E8CADB}"/>
              </a:ext>
            </a:extLst>
          </p:cNvPr>
          <p:cNvSpPr txBox="1"/>
          <p:nvPr/>
        </p:nvSpPr>
        <p:spPr>
          <a:xfrm>
            <a:off x="5454701" y="3917645"/>
            <a:ext cx="4267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DBEDE0-E645-CA6E-5200-F809E26AE498}"/>
              </a:ext>
            </a:extLst>
          </p:cNvPr>
          <p:cNvSpPr/>
          <p:nvPr/>
        </p:nvSpPr>
        <p:spPr>
          <a:xfrm>
            <a:off x="6278900" y="3907177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58FCE4-186B-9D28-5ADC-86E6E065A982}"/>
              </a:ext>
            </a:extLst>
          </p:cNvPr>
          <p:cNvSpPr txBox="1"/>
          <p:nvPr/>
        </p:nvSpPr>
        <p:spPr>
          <a:xfrm>
            <a:off x="6328932" y="3917644"/>
            <a:ext cx="38183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845CE-5F38-8D74-E775-FDE803C59C9E}"/>
              </a:ext>
            </a:extLst>
          </p:cNvPr>
          <p:cNvSpPr txBox="1"/>
          <p:nvPr/>
        </p:nvSpPr>
        <p:spPr>
          <a:xfrm>
            <a:off x="1309360" y="1727224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F3A11B-9C54-FD80-D998-F99320149069}"/>
              </a:ext>
            </a:extLst>
          </p:cNvPr>
          <p:cNvSpPr txBox="1"/>
          <p:nvPr/>
        </p:nvSpPr>
        <p:spPr>
          <a:xfrm>
            <a:off x="7886310" y="1727224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EC00D8-1ECD-6CF8-5821-D1D02013A6EB}"/>
              </a:ext>
            </a:extLst>
          </p:cNvPr>
          <p:cNvSpPr txBox="1"/>
          <p:nvPr/>
        </p:nvSpPr>
        <p:spPr>
          <a:xfrm>
            <a:off x="1309360" y="3948349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53E4CE-E926-7FE0-D488-EF4822EDDF14}"/>
              </a:ext>
            </a:extLst>
          </p:cNvPr>
          <p:cNvSpPr txBox="1"/>
          <p:nvPr/>
        </p:nvSpPr>
        <p:spPr>
          <a:xfrm>
            <a:off x="8343510" y="3946204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6287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4003122" y="3438435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6FDED-7279-6AB1-27C8-E95C4E101BF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268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이트보드이(가) 표시된 사진&#10;&#10;자동 생성된 설명">
            <a:extLst>
              <a:ext uri="{FF2B5EF4-FFF2-40B4-BE49-F238E27FC236}">
                <a16:creationId xmlns:a16="http://schemas.microsoft.com/office/drawing/2014/main" id="{9603697C-2062-E319-8C94-588181ED3E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27C269-3134-B173-8E7B-AF273D3CB6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B64818-C1D1-F3D2-9701-8E47E143C262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AC42F8-5374-66F0-2D77-F27B2E159FB0}"/>
              </a:ext>
            </a:extLst>
          </p:cNvPr>
          <p:cNvGrpSpPr/>
          <p:nvPr/>
        </p:nvGrpSpPr>
        <p:grpSpPr>
          <a:xfrm>
            <a:off x="1342936" y="2592658"/>
            <a:ext cx="9506128" cy="1672683"/>
            <a:chOff x="992459" y="2592658"/>
            <a:chExt cx="9506128" cy="167268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C64911-2684-C6B0-E71F-148CC4A2CFA2}"/>
                </a:ext>
              </a:extLst>
            </p:cNvPr>
            <p:cNvSpPr/>
            <p:nvPr/>
          </p:nvSpPr>
          <p:spPr>
            <a:xfrm>
              <a:off x="4183565" y="2592658"/>
              <a:ext cx="3824869" cy="167268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D80116-A020-A65D-3278-0FA58FD5666D}"/>
                </a:ext>
              </a:extLst>
            </p:cNvPr>
            <p:cNvSpPr txBox="1"/>
            <p:nvPr/>
          </p:nvSpPr>
          <p:spPr>
            <a:xfrm>
              <a:off x="4521690" y="2705724"/>
              <a:ext cx="314861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800" b="1" dirty="0">
                  <a:solidFill>
                    <a:schemeClr val="bg1"/>
                  </a:solidFill>
                </a:rPr>
                <a:t>NEXT</a:t>
              </a:r>
              <a:endParaRPr lang="ko-KR" altLang="en-US" sz="8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E015FB-9A89-5B15-BB77-378FCEEDD110}"/>
                </a:ext>
              </a:extLst>
            </p:cNvPr>
            <p:cNvSpPr txBox="1"/>
            <p:nvPr/>
          </p:nvSpPr>
          <p:spPr>
            <a:xfrm>
              <a:off x="992459" y="2828834"/>
              <a:ext cx="95061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dirty="0">
                  <a:solidFill>
                    <a:schemeClr val="bg1"/>
                  </a:solidFill>
                </a:rPr>
                <a:t>차세대                         기술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4461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4F6FD9A-4343-9C66-B966-192DE8475229}"/>
              </a:ext>
            </a:extLst>
          </p:cNvPr>
          <p:cNvSpPr/>
          <p:nvPr/>
        </p:nvSpPr>
        <p:spPr>
          <a:xfrm>
            <a:off x="4094057" y="1815152"/>
            <a:ext cx="4003886" cy="4003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510AB6C-7178-1FEF-5854-7C377EEAB309}"/>
              </a:ext>
            </a:extLst>
          </p:cNvPr>
          <p:cNvCxnSpPr/>
          <p:nvPr/>
        </p:nvCxnSpPr>
        <p:spPr>
          <a:xfrm>
            <a:off x="3166281" y="1815152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D6294F1-1C5D-2657-4672-952369E5D6A1}"/>
              </a:ext>
            </a:extLst>
          </p:cNvPr>
          <p:cNvCxnSpPr>
            <a:cxnSpLocks/>
          </p:cNvCxnSpPr>
          <p:nvPr/>
        </p:nvCxnSpPr>
        <p:spPr>
          <a:xfrm flipH="1">
            <a:off x="8274957" y="1815151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33A5968-9667-C0E1-D453-0612596B46D4}"/>
              </a:ext>
            </a:extLst>
          </p:cNvPr>
          <p:cNvCxnSpPr>
            <a:cxnSpLocks/>
          </p:cNvCxnSpPr>
          <p:nvPr/>
        </p:nvCxnSpPr>
        <p:spPr>
          <a:xfrm flipV="1">
            <a:off x="3166281" y="5082060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E979ED-BC50-78FF-9873-044A3040CE94}"/>
              </a:ext>
            </a:extLst>
          </p:cNvPr>
          <p:cNvCxnSpPr>
            <a:cxnSpLocks/>
          </p:cNvCxnSpPr>
          <p:nvPr/>
        </p:nvCxnSpPr>
        <p:spPr>
          <a:xfrm flipH="1" flipV="1">
            <a:off x="8274957" y="5082059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4A20AF-56CE-469E-1983-F524DFE4F04E}"/>
              </a:ext>
            </a:extLst>
          </p:cNvPr>
          <p:cNvSpPr txBox="1"/>
          <p:nvPr/>
        </p:nvSpPr>
        <p:spPr>
          <a:xfrm>
            <a:off x="1233521" y="164587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22FF1-C01C-0AFA-CC4A-06C52BB91D16}"/>
              </a:ext>
            </a:extLst>
          </p:cNvPr>
          <p:cNvSpPr txBox="1"/>
          <p:nvPr/>
        </p:nvSpPr>
        <p:spPr>
          <a:xfrm>
            <a:off x="9189222" y="16339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97327-9430-9900-24AB-6661CB4EF986}"/>
              </a:ext>
            </a:extLst>
          </p:cNvPr>
          <p:cNvSpPr txBox="1"/>
          <p:nvPr/>
        </p:nvSpPr>
        <p:spPr>
          <a:xfrm>
            <a:off x="1233521" y="583095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3AAD8A-52DF-7F4B-15C6-5710CA53FC30}"/>
              </a:ext>
            </a:extLst>
          </p:cNvPr>
          <p:cNvSpPr txBox="1"/>
          <p:nvPr/>
        </p:nvSpPr>
        <p:spPr>
          <a:xfrm>
            <a:off x="9189222" y="581903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065F87-CA45-B77A-B35D-399225EE9881}"/>
              </a:ext>
            </a:extLst>
          </p:cNvPr>
          <p:cNvSpPr txBox="1"/>
          <p:nvPr/>
        </p:nvSpPr>
        <p:spPr>
          <a:xfrm>
            <a:off x="5056292" y="3463152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핵심 개념</a:t>
            </a:r>
          </a:p>
        </p:txBody>
      </p:sp>
    </p:spTree>
    <p:extLst>
      <p:ext uri="{BB962C8B-B14F-4D97-AF65-F5344CB8AC3E}">
        <p14:creationId xmlns:p14="http://schemas.microsoft.com/office/powerpoint/2010/main" val="3219946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F4F1F7-5D38-0174-DBCB-00BF3E4E2956}"/>
              </a:ext>
            </a:extLst>
          </p:cNvPr>
          <p:cNvCxnSpPr>
            <a:stCxn id="6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7D50DF19-985F-5638-CA47-B466ACD8FFD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6F356C-893F-F273-9C4D-A995DC0B89A8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2C22F0-A379-951E-A3CF-316CBF3A0BF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C5F5433-991A-E544-5988-4A4C74BC78AD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EAA3CA3-D850-B2A7-1FEF-EFE81E2C5E2C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56FE23E6-781B-02D3-117B-3AEF9587AFBC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3860D8B4-FF45-B89D-10DA-46BBA250D439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7B01F75C-07D2-8EBE-6A3D-24D920734054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5823B0E8-6F89-99DF-5DAB-E8151CB0AADB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01E61-434D-B8D7-483A-BA98162E0E42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F2A71A-C205-17CA-6FD7-69B3D8329103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0045A-4265-ADE6-48BF-C7F17CE93A7C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7DA1DB-BB8B-28E5-842A-6F44A3A65F36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530B87-EF21-C9DB-4778-E8AF4F5DB08E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1145595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6799B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828667" y="3438435"/>
            <a:ext cx="2534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smtClean="0">
                <a:solidFill>
                  <a:schemeClr val="bg1"/>
                </a:solidFill>
              </a:rPr>
              <a:t>주제 선정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6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F81204-86FF-AF7D-18D8-D5256D7E4DED}"/>
              </a:ext>
            </a:extLst>
          </p:cNvPr>
          <p:cNvCxnSpPr/>
          <p:nvPr/>
        </p:nvCxnSpPr>
        <p:spPr>
          <a:xfrm>
            <a:off x="144378" y="3242667"/>
            <a:ext cx="1206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D93348D0-ECFF-F7C1-6E4C-077DBCF83642}"/>
              </a:ext>
            </a:extLst>
          </p:cNvPr>
          <p:cNvSpPr/>
          <p:nvPr/>
        </p:nvSpPr>
        <p:spPr>
          <a:xfrm>
            <a:off x="877271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90C5B6E-2CBC-746E-F069-B5BB619665A0}"/>
              </a:ext>
            </a:extLst>
          </p:cNvPr>
          <p:cNvSpPr/>
          <p:nvPr/>
        </p:nvSpPr>
        <p:spPr>
          <a:xfrm>
            <a:off x="2553734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A4F39BE-6D01-01A7-C646-C1D3BFF01F04}"/>
              </a:ext>
            </a:extLst>
          </p:cNvPr>
          <p:cNvSpPr/>
          <p:nvPr/>
        </p:nvSpPr>
        <p:spPr>
          <a:xfrm>
            <a:off x="4230197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293C1F4-EF71-F1C7-03C2-F6116436D2B9}"/>
              </a:ext>
            </a:extLst>
          </p:cNvPr>
          <p:cNvSpPr/>
          <p:nvPr/>
        </p:nvSpPr>
        <p:spPr>
          <a:xfrm>
            <a:off x="5906660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803FEE5-7623-E64D-C5B1-3444812144CA}"/>
              </a:ext>
            </a:extLst>
          </p:cNvPr>
          <p:cNvSpPr/>
          <p:nvPr/>
        </p:nvSpPr>
        <p:spPr>
          <a:xfrm>
            <a:off x="7583123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F25020D-455E-2C69-A291-3EEF944E533C}"/>
              </a:ext>
            </a:extLst>
          </p:cNvPr>
          <p:cNvSpPr/>
          <p:nvPr/>
        </p:nvSpPr>
        <p:spPr>
          <a:xfrm>
            <a:off x="9259586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FF90B76-082A-D25D-8A28-255EA3ACFAB7}"/>
              </a:ext>
            </a:extLst>
          </p:cNvPr>
          <p:cNvSpPr/>
          <p:nvPr/>
        </p:nvSpPr>
        <p:spPr>
          <a:xfrm>
            <a:off x="10936048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6A78BB-9051-8B38-93C6-50C7651D1B67}"/>
              </a:ext>
            </a:extLst>
          </p:cNvPr>
          <p:cNvSpPr txBox="1"/>
          <p:nvPr/>
        </p:nvSpPr>
        <p:spPr>
          <a:xfrm>
            <a:off x="10767046" y="366562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E25161-287F-1340-A03A-714E3BC1ECEE}"/>
              </a:ext>
            </a:extLst>
          </p:cNvPr>
          <p:cNvSpPr txBox="1"/>
          <p:nvPr/>
        </p:nvSpPr>
        <p:spPr>
          <a:xfrm>
            <a:off x="9109398" y="366480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986248-F854-5013-9A89-9B97EEE2B22C}"/>
              </a:ext>
            </a:extLst>
          </p:cNvPr>
          <p:cNvSpPr txBox="1"/>
          <p:nvPr/>
        </p:nvSpPr>
        <p:spPr>
          <a:xfrm>
            <a:off x="7414078" y="366398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C9C62B-A11C-7D4F-87E1-1E45AFF8AFB0}"/>
              </a:ext>
            </a:extLst>
          </p:cNvPr>
          <p:cNvSpPr txBox="1"/>
          <p:nvPr/>
        </p:nvSpPr>
        <p:spPr>
          <a:xfrm>
            <a:off x="5758030" y="366316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1FFA42-F684-F83E-FE3C-431FA288C15C}"/>
              </a:ext>
            </a:extLst>
          </p:cNvPr>
          <p:cNvSpPr txBox="1"/>
          <p:nvPr/>
        </p:nvSpPr>
        <p:spPr>
          <a:xfrm>
            <a:off x="4084350" y="366234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46D0D1-7AE9-994C-70CF-80AB8FB2C7D3}"/>
              </a:ext>
            </a:extLst>
          </p:cNvPr>
          <p:cNvSpPr txBox="1"/>
          <p:nvPr/>
        </p:nvSpPr>
        <p:spPr>
          <a:xfrm>
            <a:off x="2418686" y="366152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71FB02-1422-2624-0CD1-D6E4E4857033}"/>
              </a:ext>
            </a:extLst>
          </p:cNvPr>
          <p:cNvSpPr txBox="1"/>
          <p:nvPr/>
        </p:nvSpPr>
        <p:spPr>
          <a:xfrm>
            <a:off x="736991" y="366070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852E714-271D-F437-040F-430BBFC4724B}"/>
              </a:ext>
            </a:extLst>
          </p:cNvPr>
          <p:cNvGrpSpPr/>
          <p:nvPr/>
        </p:nvGrpSpPr>
        <p:grpSpPr>
          <a:xfrm>
            <a:off x="390712" y="4390190"/>
            <a:ext cx="1498450" cy="1776630"/>
            <a:chOff x="390712" y="4305966"/>
            <a:chExt cx="1498450" cy="177663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A83EC08-0B0F-0F1A-BABA-03B5C07AB19F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EB7310-E408-9A32-CED6-00223935A25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C7C0EE4-0472-A95C-7174-A1E0C147A3F5}"/>
              </a:ext>
            </a:extLst>
          </p:cNvPr>
          <p:cNvGrpSpPr/>
          <p:nvPr/>
        </p:nvGrpSpPr>
        <p:grpSpPr>
          <a:xfrm>
            <a:off x="2058576" y="4390190"/>
            <a:ext cx="1498450" cy="1776630"/>
            <a:chOff x="390712" y="4305966"/>
            <a:chExt cx="1498450" cy="177663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4D61AAD-7088-6CBE-7A30-F0D80A4BD5F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03272B-E5F8-6E80-D04A-3A60CD9915D8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39AAAD9-754B-0FC6-32E7-B261D0E540EB}"/>
              </a:ext>
            </a:extLst>
          </p:cNvPr>
          <p:cNvGrpSpPr/>
          <p:nvPr/>
        </p:nvGrpSpPr>
        <p:grpSpPr>
          <a:xfrm>
            <a:off x="3726440" y="4390190"/>
            <a:ext cx="1498450" cy="1776630"/>
            <a:chOff x="390712" y="4305966"/>
            <a:chExt cx="1498450" cy="177663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AF939CC-3B46-D19F-0C85-6BC44D52FB2D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5F78A3F-6E90-37CF-743A-D3863CF6288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94909A7-7937-8862-C55E-276B11611C67}"/>
              </a:ext>
            </a:extLst>
          </p:cNvPr>
          <p:cNvGrpSpPr/>
          <p:nvPr/>
        </p:nvGrpSpPr>
        <p:grpSpPr>
          <a:xfrm>
            <a:off x="5394304" y="4390190"/>
            <a:ext cx="1498450" cy="1776630"/>
            <a:chOff x="390712" y="4305966"/>
            <a:chExt cx="1498450" cy="1776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BE0093D-69AA-0DC5-5215-396CCADF25AA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C93FD42-B6D0-D02B-B624-FDD92DD882E9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0387665-972A-0038-9506-AEB9A9435862}"/>
              </a:ext>
            </a:extLst>
          </p:cNvPr>
          <p:cNvGrpSpPr/>
          <p:nvPr/>
        </p:nvGrpSpPr>
        <p:grpSpPr>
          <a:xfrm>
            <a:off x="7062168" y="4390190"/>
            <a:ext cx="1498450" cy="1776630"/>
            <a:chOff x="390712" y="4305966"/>
            <a:chExt cx="1498450" cy="177663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FBE8B7-63F5-7951-27B6-C6D679BA9D3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FD7A2E9-CC63-7425-A524-007DE5B777C6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039FE2C-0296-3F10-19A9-9217822437DD}"/>
              </a:ext>
            </a:extLst>
          </p:cNvPr>
          <p:cNvGrpSpPr/>
          <p:nvPr/>
        </p:nvGrpSpPr>
        <p:grpSpPr>
          <a:xfrm>
            <a:off x="8730032" y="4390190"/>
            <a:ext cx="1498450" cy="1776630"/>
            <a:chOff x="390712" y="4305966"/>
            <a:chExt cx="1498450" cy="177663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0BE28C9-56EC-FAFF-B069-84A6675864E9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84DD06B-A78D-3B2C-17C5-6BFB2493777C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E6C593D-081F-C3E7-CD7A-95D6CD389FFE}"/>
              </a:ext>
            </a:extLst>
          </p:cNvPr>
          <p:cNvGrpSpPr/>
          <p:nvPr/>
        </p:nvGrpSpPr>
        <p:grpSpPr>
          <a:xfrm>
            <a:off x="10397893" y="4390190"/>
            <a:ext cx="1498450" cy="1776630"/>
            <a:chOff x="390712" y="4305966"/>
            <a:chExt cx="1498450" cy="177663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58E2E87-A734-B944-DC83-7DA3A52A6CC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6A400F-7E0F-C060-9081-A035DE5A29FC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88709E1-A552-EF67-402B-9B843E4DDC78}"/>
              </a:ext>
            </a:extLst>
          </p:cNvPr>
          <p:cNvSpPr/>
          <p:nvPr/>
        </p:nvSpPr>
        <p:spPr>
          <a:xfrm>
            <a:off x="488781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3DC2E5F-4806-146F-ED90-424373D1C274}"/>
              </a:ext>
            </a:extLst>
          </p:cNvPr>
          <p:cNvSpPr/>
          <p:nvPr/>
        </p:nvSpPr>
        <p:spPr>
          <a:xfrm>
            <a:off x="2165303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7CA9B90-FDFC-F57F-2F04-26981FE83448}"/>
              </a:ext>
            </a:extLst>
          </p:cNvPr>
          <p:cNvSpPr/>
          <p:nvPr/>
        </p:nvSpPr>
        <p:spPr>
          <a:xfrm>
            <a:off x="3841825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EB334D6-28E3-72B4-C7AE-3B88E8F8FAD7}"/>
              </a:ext>
            </a:extLst>
          </p:cNvPr>
          <p:cNvSpPr/>
          <p:nvPr/>
        </p:nvSpPr>
        <p:spPr>
          <a:xfrm>
            <a:off x="5518347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54134B0-2DF7-1817-2C3F-088F8A1E9B88}"/>
              </a:ext>
            </a:extLst>
          </p:cNvPr>
          <p:cNvSpPr/>
          <p:nvPr/>
        </p:nvSpPr>
        <p:spPr>
          <a:xfrm>
            <a:off x="7194869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6FD3650-7076-37A3-FFA1-3F2967EC1E41}"/>
              </a:ext>
            </a:extLst>
          </p:cNvPr>
          <p:cNvSpPr/>
          <p:nvPr/>
        </p:nvSpPr>
        <p:spPr>
          <a:xfrm>
            <a:off x="8871391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3C4CB36-E8FE-848E-A7D0-009C8A0D5C3B}"/>
              </a:ext>
            </a:extLst>
          </p:cNvPr>
          <p:cNvSpPr/>
          <p:nvPr/>
        </p:nvSpPr>
        <p:spPr>
          <a:xfrm>
            <a:off x="10547915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628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E9692F-69C6-74AD-5AAC-640C93F8A4A3}"/>
              </a:ext>
            </a:extLst>
          </p:cNvPr>
          <p:cNvSpPr/>
          <p:nvPr/>
        </p:nvSpPr>
        <p:spPr>
          <a:xfrm>
            <a:off x="404181" y="1401076"/>
            <a:ext cx="5551407" cy="48051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46">
            <a:extLst>
              <a:ext uri="{FF2B5EF4-FFF2-40B4-BE49-F238E27FC236}">
                <a16:creationId xmlns:a16="http://schemas.microsoft.com/office/drawing/2014/main" id="{E0FE47CF-2B5E-43F8-4917-9B60A5CB0C88}"/>
              </a:ext>
            </a:extLst>
          </p:cNvPr>
          <p:cNvSpPr/>
          <p:nvPr/>
        </p:nvSpPr>
        <p:spPr>
          <a:xfrm>
            <a:off x="709921" y="3861206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D1014C7-84F5-5FE6-EFF0-725587E23FE6}"/>
              </a:ext>
            </a:extLst>
          </p:cNvPr>
          <p:cNvGrpSpPr/>
          <p:nvPr/>
        </p:nvGrpSpPr>
        <p:grpSpPr>
          <a:xfrm>
            <a:off x="709921" y="3861206"/>
            <a:ext cx="2873557" cy="396095"/>
            <a:chOff x="2438787" y="2279645"/>
            <a:chExt cx="4257664" cy="536896"/>
          </a:xfrm>
          <a:solidFill>
            <a:schemeClr val="accent4"/>
          </a:solidFill>
        </p:grpSpPr>
        <p:sp>
          <p:nvSpPr>
            <p:cNvPr id="16" name="모서리가 둥근 직사각형 56">
              <a:extLst>
                <a:ext uri="{FF2B5EF4-FFF2-40B4-BE49-F238E27FC236}">
                  <a16:creationId xmlns:a16="http://schemas.microsoft.com/office/drawing/2014/main" id="{006370FD-4932-4A1E-CC9E-FE36DCE30918}"/>
                </a:ext>
              </a:extLst>
            </p:cNvPr>
            <p:cNvSpPr/>
            <p:nvPr/>
          </p:nvSpPr>
          <p:spPr>
            <a:xfrm>
              <a:off x="2438787" y="2279645"/>
              <a:ext cx="3840489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CC0C6F1-B39E-5399-9439-DB73286F7B85}"/>
                </a:ext>
              </a:extLst>
            </p:cNvPr>
            <p:cNvSpPr/>
            <p:nvPr/>
          </p:nvSpPr>
          <p:spPr>
            <a:xfrm>
              <a:off x="2855962" y="2279645"/>
              <a:ext cx="3840489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9D46D90-5361-3A36-ADDF-106C45292104}"/>
              </a:ext>
            </a:extLst>
          </p:cNvPr>
          <p:cNvSpPr txBox="1"/>
          <p:nvPr/>
        </p:nvSpPr>
        <p:spPr>
          <a:xfrm>
            <a:off x="3244703" y="3344192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57.6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7A1E1F12-3167-1C4A-8C09-BEF0EBADEE18}"/>
              </a:ext>
            </a:extLst>
          </p:cNvPr>
          <p:cNvSpPr/>
          <p:nvPr/>
        </p:nvSpPr>
        <p:spPr>
          <a:xfrm flipV="1">
            <a:off x="3527328" y="3652574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모서리가 둥근 직사각형 44">
            <a:extLst>
              <a:ext uri="{FF2B5EF4-FFF2-40B4-BE49-F238E27FC236}">
                <a16:creationId xmlns:a16="http://schemas.microsoft.com/office/drawing/2014/main" id="{5239DBD5-5107-BC6A-8B81-37730142BBB4}"/>
              </a:ext>
            </a:extLst>
          </p:cNvPr>
          <p:cNvSpPr/>
          <p:nvPr/>
        </p:nvSpPr>
        <p:spPr>
          <a:xfrm>
            <a:off x="709921" y="2243361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8BE30F-3CAF-3CCB-1FD0-6679F5ECB9DD}"/>
              </a:ext>
            </a:extLst>
          </p:cNvPr>
          <p:cNvGrpSpPr/>
          <p:nvPr/>
        </p:nvGrpSpPr>
        <p:grpSpPr>
          <a:xfrm>
            <a:off x="709921" y="2243361"/>
            <a:ext cx="4061556" cy="396095"/>
            <a:chOff x="1061545" y="3608990"/>
            <a:chExt cx="6671085" cy="735724"/>
          </a:xfrm>
          <a:solidFill>
            <a:schemeClr val="accent1"/>
          </a:solidFill>
        </p:grpSpPr>
        <p:sp>
          <p:nvSpPr>
            <p:cNvPr id="12" name="모서리가 둥근 직사각형 58">
              <a:extLst>
                <a:ext uri="{FF2B5EF4-FFF2-40B4-BE49-F238E27FC236}">
                  <a16:creationId xmlns:a16="http://schemas.microsoft.com/office/drawing/2014/main" id="{47EA3010-D6C5-2D00-1A8A-0B0B964B373F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32CB04-B5F7-BA50-CF18-E30E3046014B}"/>
                </a:ext>
              </a:extLst>
            </p:cNvPr>
            <p:cNvSpPr/>
            <p:nvPr/>
          </p:nvSpPr>
          <p:spPr>
            <a:xfrm>
              <a:off x="1523999" y="3608990"/>
              <a:ext cx="620863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3E38469-3058-95C9-E2FD-05B7A70C89A8}"/>
              </a:ext>
            </a:extLst>
          </p:cNvPr>
          <p:cNvSpPr txBox="1"/>
          <p:nvPr/>
        </p:nvSpPr>
        <p:spPr>
          <a:xfrm>
            <a:off x="4422136" y="1698066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81.5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020CC288-8D4F-DE56-C9C1-6D2BD6B16346}"/>
              </a:ext>
            </a:extLst>
          </p:cNvPr>
          <p:cNvSpPr/>
          <p:nvPr/>
        </p:nvSpPr>
        <p:spPr>
          <a:xfrm flipV="1">
            <a:off x="4692601" y="199981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모서리가 둥근 직사각형 39">
            <a:extLst>
              <a:ext uri="{FF2B5EF4-FFF2-40B4-BE49-F238E27FC236}">
                <a16:creationId xmlns:a16="http://schemas.microsoft.com/office/drawing/2014/main" id="{B2FCDF53-ED83-EC7A-4A55-F1EC1B904051}"/>
              </a:ext>
            </a:extLst>
          </p:cNvPr>
          <p:cNvSpPr/>
          <p:nvPr/>
        </p:nvSpPr>
        <p:spPr>
          <a:xfrm>
            <a:off x="709921" y="5450181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9EAE7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DE70AE-933D-9EA3-B01B-889AC2B237F0}"/>
              </a:ext>
            </a:extLst>
          </p:cNvPr>
          <p:cNvGrpSpPr/>
          <p:nvPr/>
        </p:nvGrpSpPr>
        <p:grpSpPr>
          <a:xfrm>
            <a:off x="709921" y="5450181"/>
            <a:ext cx="1901558" cy="396095"/>
            <a:chOff x="1061545" y="3608990"/>
            <a:chExt cx="3123300" cy="735724"/>
          </a:xfrm>
          <a:solidFill>
            <a:schemeClr val="accent5"/>
          </a:solidFill>
        </p:grpSpPr>
        <p:sp>
          <p:nvSpPr>
            <p:cNvPr id="8" name="모서리가 둥근 직사각형 61">
              <a:extLst>
                <a:ext uri="{FF2B5EF4-FFF2-40B4-BE49-F238E27FC236}">
                  <a16:creationId xmlns:a16="http://schemas.microsoft.com/office/drawing/2014/main" id="{840F2106-B5F3-AEBC-3C8D-9A5A84F185E2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9387CC4-0A7A-D8E0-4C7E-02304DC0538B}"/>
                </a:ext>
              </a:extLst>
            </p:cNvPr>
            <p:cNvSpPr/>
            <p:nvPr/>
          </p:nvSpPr>
          <p:spPr>
            <a:xfrm>
              <a:off x="1524003" y="3608990"/>
              <a:ext cx="2660842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FF2E770-81CF-F845-17EA-FC4E5F798388}"/>
              </a:ext>
            </a:extLst>
          </p:cNvPr>
          <p:cNvSpPr txBox="1"/>
          <p:nvPr/>
        </p:nvSpPr>
        <p:spPr>
          <a:xfrm>
            <a:off x="2305755" y="4885837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38.4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EA0B3685-3573-BE73-7920-300025B9C965}"/>
              </a:ext>
            </a:extLst>
          </p:cNvPr>
          <p:cNvSpPr/>
          <p:nvPr/>
        </p:nvSpPr>
        <p:spPr>
          <a:xfrm flipV="1">
            <a:off x="2555329" y="5206636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3B4BAA-D12D-4020-8B84-CF7CE4653DB4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7DEE81-73E6-A1B9-4E2A-B40830890F31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2FE4B8-7F86-AE03-9865-A61B3738E948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F81E1B-411C-1F12-FA38-98D445B7652B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E05CF7-92C4-8533-953B-A75FAA2D4655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706EF9-709E-776A-0371-33D36D719C91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2F9068-5546-2363-4755-2095DFCEBFD2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1BA2DA-36ED-CD96-5FD8-ECC06178F3BB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0F5006-7B1D-D0C4-4564-F36FDDCB4782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DAC188-6FCE-4A2F-07C7-C87E7B5D467C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146AC7-834C-7EC1-1FA0-4D588746AD52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FBD7-39AA-D3C2-8F55-FD87138C3D2B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056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4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4003122" y="3438435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96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건물, 아파트빌딩이(가) 표시된 사진&#10;&#10;자동 생성된 설명">
            <a:extLst>
              <a:ext uri="{FF2B5EF4-FFF2-40B4-BE49-F238E27FC236}">
                <a16:creationId xmlns:a16="http://schemas.microsoft.com/office/drawing/2014/main" id="{8BB8BA8E-2891-1514-78B6-27B040CC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1A8407-8029-A630-F33D-89003F0D17C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429202-6176-941F-4AB5-056CE8ACD371}"/>
              </a:ext>
            </a:extLst>
          </p:cNvPr>
          <p:cNvCxnSpPr>
            <a:cxnSpLocks/>
          </p:cNvCxnSpPr>
          <p:nvPr/>
        </p:nvCxnSpPr>
        <p:spPr>
          <a:xfrm>
            <a:off x="724829" y="1951544"/>
            <a:ext cx="204067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8A703F-913B-ADF7-62D3-FBF8831ACA4F}"/>
              </a:ext>
            </a:extLst>
          </p:cNvPr>
          <p:cNvSpPr txBox="1"/>
          <p:nvPr/>
        </p:nvSpPr>
        <p:spPr>
          <a:xfrm>
            <a:off x="724829" y="2263779"/>
            <a:ext cx="4565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건축가의 임무는 외관을 스케치하는 것이 아니라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공간을 창조하는 것이다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27736C-62A3-48D9-ABC0-611BD1C9FA61}"/>
              </a:ext>
            </a:extLst>
          </p:cNvPr>
          <p:cNvSpPr txBox="1"/>
          <p:nvPr/>
        </p:nvSpPr>
        <p:spPr>
          <a:xfrm>
            <a:off x="724829" y="4579515"/>
            <a:ext cx="1566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Hendrik Petrus </a:t>
            </a:r>
            <a:r>
              <a:rPr lang="en-US" altLang="ko-KR" sz="1050" dirty="0" err="1"/>
              <a:t>Berlage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536749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graphicFrame>
        <p:nvGraphicFramePr>
          <p:cNvPr id="21" name="표 7">
            <a:extLst>
              <a:ext uri="{FF2B5EF4-FFF2-40B4-BE49-F238E27FC236}">
                <a16:creationId xmlns:a16="http://schemas.microsoft.com/office/drawing/2014/main" id="{19017948-7339-7A33-5C79-CE60DFEDE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382232"/>
              </p:ext>
            </p:extLst>
          </p:nvPr>
        </p:nvGraphicFramePr>
        <p:xfrm>
          <a:off x="1163052" y="2045948"/>
          <a:ext cx="10568569" cy="424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20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20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A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B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C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D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E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590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13CE72D-40D6-0B77-5872-132CE06243B2}"/>
              </a:ext>
            </a:extLst>
          </p:cNvPr>
          <p:cNvSpPr/>
          <p:nvPr/>
        </p:nvSpPr>
        <p:spPr>
          <a:xfrm>
            <a:off x="5182143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B454B49-F4CC-67C1-92E9-8549C68219A9}"/>
              </a:ext>
            </a:extLst>
          </p:cNvPr>
          <p:cNvSpPr/>
          <p:nvPr/>
        </p:nvSpPr>
        <p:spPr>
          <a:xfrm>
            <a:off x="73600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8497DAC-A692-1238-8966-1E99AAC48DE2}"/>
              </a:ext>
            </a:extLst>
          </p:cNvPr>
          <p:cNvSpPr/>
          <p:nvPr/>
        </p:nvSpPr>
        <p:spPr>
          <a:xfrm>
            <a:off x="95379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F7E20B8-C55C-CFEE-EB2F-5B0003B61F09}"/>
              </a:ext>
            </a:extLst>
          </p:cNvPr>
          <p:cNvSpPr/>
          <p:nvPr/>
        </p:nvSpPr>
        <p:spPr>
          <a:xfrm>
            <a:off x="5182143" y="2204576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FD8E4AA-29A8-49A6-F365-1C65F963BD80}"/>
              </a:ext>
            </a:extLst>
          </p:cNvPr>
          <p:cNvCxnSpPr>
            <a:cxnSpLocks/>
          </p:cNvCxnSpPr>
          <p:nvPr/>
        </p:nvCxnSpPr>
        <p:spPr>
          <a:xfrm>
            <a:off x="72139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DDFCE6-CD47-EBE8-06C5-444DCD898A63}"/>
              </a:ext>
            </a:extLst>
          </p:cNvPr>
          <p:cNvCxnSpPr>
            <a:cxnSpLocks/>
          </p:cNvCxnSpPr>
          <p:nvPr/>
        </p:nvCxnSpPr>
        <p:spPr>
          <a:xfrm>
            <a:off x="93918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7E56405-40D1-E451-0B84-6229A0060058}"/>
              </a:ext>
            </a:extLst>
          </p:cNvPr>
          <p:cNvSpPr/>
          <p:nvPr/>
        </p:nvSpPr>
        <p:spPr>
          <a:xfrm>
            <a:off x="5182143" y="3511454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2511939-9CFD-95EB-1AF2-2BBF46BB572F}"/>
              </a:ext>
            </a:extLst>
          </p:cNvPr>
          <p:cNvCxnSpPr>
            <a:cxnSpLocks/>
          </p:cNvCxnSpPr>
          <p:nvPr/>
        </p:nvCxnSpPr>
        <p:spPr>
          <a:xfrm>
            <a:off x="72139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F025CF-53A3-B8A6-3C3E-55CB8F939841}"/>
              </a:ext>
            </a:extLst>
          </p:cNvPr>
          <p:cNvCxnSpPr>
            <a:cxnSpLocks/>
          </p:cNvCxnSpPr>
          <p:nvPr/>
        </p:nvCxnSpPr>
        <p:spPr>
          <a:xfrm>
            <a:off x="93918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54C20AC-6274-3DCB-B26E-FCEC4DE2BC76}"/>
              </a:ext>
            </a:extLst>
          </p:cNvPr>
          <p:cNvSpPr/>
          <p:nvPr/>
        </p:nvSpPr>
        <p:spPr>
          <a:xfrm>
            <a:off x="5182143" y="4818332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64770C-3FA8-5C6B-59C7-6DB55309F5F9}"/>
              </a:ext>
            </a:extLst>
          </p:cNvPr>
          <p:cNvCxnSpPr>
            <a:cxnSpLocks/>
          </p:cNvCxnSpPr>
          <p:nvPr/>
        </p:nvCxnSpPr>
        <p:spPr>
          <a:xfrm>
            <a:off x="72139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BDBF678-BA93-3445-AFE9-D8FB9C774325}"/>
              </a:ext>
            </a:extLst>
          </p:cNvPr>
          <p:cNvCxnSpPr>
            <a:cxnSpLocks/>
          </p:cNvCxnSpPr>
          <p:nvPr/>
        </p:nvCxnSpPr>
        <p:spPr>
          <a:xfrm>
            <a:off x="93918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1DA438-AD87-36EA-9012-8EA04D17D031}"/>
              </a:ext>
            </a:extLst>
          </p:cNvPr>
          <p:cNvSpPr txBox="1"/>
          <p:nvPr/>
        </p:nvSpPr>
        <p:spPr>
          <a:xfrm>
            <a:off x="5912524" y="157010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5B935-7602-9902-917D-FDFCCBAB61F5}"/>
              </a:ext>
            </a:extLst>
          </p:cNvPr>
          <p:cNvSpPr txBox="1"/>
          <p:nvPr/>
        </p:nvSpPr>
        <p:spPr>
          <a:xfrm>
            <a:off x="8076456" y="157010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2E47CA-86D7-3665-160D-203ADF8B3931}"/>
              </a:ext>
            </a:extLst>
          </p:cNvPr>
          <p:cNvSpPr txBox="1"/>
          <p:nvPr/>
        </p:nvSpPr>
        <p:spPr>
          <a:xfrm>
            <a:off x="10290769" y="1570104"/>
            <a:ext cx="52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04E800-1073-1930-4D62-A878550302BE}"/>
              </a:ext>
            </a:extLst>
          </p:cNvPr>
          <p:cNvGrpSpPr/>
          <p:nvPr/>
        </p:nvGrpSpPr>
        <p:grpSpPr>
          <a:xfrm>
            <a:off x="5445089" y="2477057"/>
            <a:ext cx="1505861" cy="592210"/>
            <a:chOff x="5445089" y="2477057"/>
            <a:chExt cx="1505861" cy="5922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8D7BF2-89BF-8343-0ADF-423EBA5142C8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586C2B-72CF-545B-D6BC-C3BFAC30792B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2FFBDC9-86A9-E887-E44D-98C636BE9A00}"/>
              </a:ext>
            </a:extLst>
          </p:cNvPr>
          <p:cNvGrpSpPr/>
          <p:nvPr/>
        </p:nvGrpSpPr>
        <p:grpSpPr>
          <a:xfrm>
            <a:off x="5445089" y="3793078"/>
            <a:ext cx="1505861" cy="592210"/>
            <a:chOff x="5445089" y="2477057"/>
            <a:chExt cx="1505861" cy="5922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FF96AFA-2693-27AB-A73B-239E78F69273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4CE7B9-245A-56FF-5160-5EDC849B9BDF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21491AE-9F7A-992A-76AB-BCE04DF9D3C1}"/>
              </a:ext>
            </a:extLst>
          </p:cNvPr>
          <p:cNvGrpSpPr/>
          <p:nvPr/>
        </p:nvGrpSpPr>
        <p:grpSpPr>
          <a:xfrm>
            <a:off x="5445089" y="5109099"/>
            <a:ext cx="1505861" cy="592210"/>
            <a:chOff x="5445089" y="2477057"/>
            <a:chExt cx="1505861" cy="5922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EC968B-577F-6B7F-B2E0-E60D5B131D3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B51F8DD-7391-6C7D-5387-F472B46C795F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1FE8B5-492E-3A24-BFCB-68B0844760F9}"/>
              </a:ext>
            </a:extLst>
          </p:cNvPr>
          <p:cNvGrpSpPr/>
          <p:nvPr/>
        </p:nvGrpSpPr>
        <p:grpSpPr>
          <a:xfrm>
            <a:off x="7549920" y="2477057"/>
            <a:ext cx="1505861" cy="592210"/>
            <a:chOff x="5445089" y="2477057"/>
            <a:chExt cx="1505861" cy="59221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7C88F1A-7758-7EB0-03E4-A5AF2D393A1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E331A31-E9E9-62DB-A60E-BD78A23AC10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10C8CBF-ABFE-493C-50EC-30BA41436F6D}"/>
              </a:ext>
            </a:extLst>
          </p:cNvPr>
          <p:cNvGrpSpPr/>
          <p:nvPr/>
        </p:nvGrpSpPr>
        <p:grpSpPr>
          <a:xfrm>
            <a:off x="7549920" y="3793078"/>
            <a:ext cx="1505861" cy="592210"/>
            <a:chOff x="5445089" y="2477057"/>
            <a:chExt cx="1505861" cy="59221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7B486E-65F2-752E-0592-651D8DE663B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ECC9B5-4C77-99D5-07C7-619CE135730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AB17BE8-3C5D-8F2C-6A62-259199E149B6}"/>
              </a:ext>
            </a:extLst>
          </p:cNvPr>
          <p:cNvGrpSpPr/>
          <p:nvPr/>
        </p:nvGrpSpPr>
        <p:grpSpPr>
          <a:xfrm>
            <a:off x="7549920" y="5109099"/>
            <a:ext cx="1505861" cy="592210"/>
            <a:chOff x="5445089" y="2477057"/>
            <a:chExt cx="1505861" cy="59221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196CE0-CA77-BF78-3B0A-3F13E48305C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D8469D-873C-9178-9290-C58CE54C6BF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30148D4-6DF8-EF8A-BDC9-C13682702E18}"/>
              </a:ext>
            </a:extLst>
          </p:cNvPr>
          <p:cNvGrpSpPr/>
          <p:nvPr/>
        </p:nvGrpSpPr>
        <p:grpSpPr>
          <a:xfrm>
            <a:off x="9654751" y="2477057"/>
            <a:ext cx="1505861" cy="592210"/>
            <a:chOff x="5445089" y="2477057"/>
            <a:chExt cx="1505861" cy="59221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502C5F-7E74-BC0E-51FF-623FDB1819E9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113B67C-D3E5-594A-6D8F-05D938F8E39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37242B7-0F3B-F04C-5497-B63AD0E25AEF}"/>
              </a:ext>
            </a:extLst>
          </p:cNvPr>
          <p:cNvGrpSpPr/>
          <p:nvPr/>
        </p:nvGrpSpPr>
        <p:grpSpPr>
          <a:xfrm>
            <a:off x="9654751" y="3793078"/>
            <a:ext cx="1505861" cy="592210"/>
            <a:chOff x="5445089" y="2477057"/>
            <a:chExt cx="1505861" cy="59221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F4D1D48-2474-6579-39EE-5179A82BB66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FD861F2-9949-E855-B308-D437B73C2E76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B14BDD7-BA47-D532-C1D7-51423FB73707}"/>
              </a:ext>
            </a:extLst>
          </p:cNvPr>
          <p:cNvGrpSpPr/>
          <p:nvPr/>
        </p:nvGrpSpPr>
        <p:grpSpPr>
          <a:xfrm>
            <a:off x="9654751" y="5109099"/>
            <a:ext cx="1505861" cy="592210"/>
            <a:chOff x="5445089" y="2477057"/>
            <a:chExt cx="1505861" cy="59221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9F9402-FA99-BA0D-10E6-DC136D8CA27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8D9CAC0-4CEA-DB39-AFD1-4E9CC758FA3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0F59C3B-AB29-EB53-CC76-218B9C17E398}"/>
              </a:ext>
            </a:extLst>
          </p:cNvPr>
          <p:cNvSpPr/>
          <p:nvPr/>
        </p:nvSpPr>
        <p:spPr>
          <a:xfrm>
            <a:off x="613238" y="1538826"/>
            <a:ext cx="4351727" cy="44349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양쪽 대괄호 57">
            <a:extLst>
              <a:ext uri="{FF2B5EF4-FFF2-40B4-BE49-F238E27FC236}">
                <a16:creationId xmlns:a16="http://schemas.microsoft.com/office/drawing/2014/main" id="{772C969C-D4B5-E47C-A1FE-78CCB698A48C}"/>
              </a:ext>
            </a:extLst>
          </p:cNvPr>
          <p:cNvSpPr/>
          <p:nvPr/>
        </p:nvSpPr>
        <p:spPr>
          <a:xfrm>
            <a:off x="1002122" y="2007352"/>
            <a:ext cx="3562066" cy="1155460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887EDC-89E7-5B90-3579-48689B005260}"/>
              </a:ext>
            </a:extLst>
          </p:cNvPr>
          <p:cNvSpPr txBox="1"/>
          <p:nvPr/>
        </p:nvSpPr>
        <p:spPr>
          <a:xfrm>
            <a:off x="1024425" y="3662872"/>
            <a:ext cx="35620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labore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Excepteur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occaecat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cupidatat</a:t>
            </a:r>
            <a:r>
              <a:rPr lang="en-US" altLang="ko-KR" sz="1200" dirty="0"/>
              <a:t> non </a:t>
            </a:r>
            <a:r>
              <a:rPr lang="en-US" altLang="ko-KR" sz="1200" dirty="0" err="1"/>
              <a:t>proident</a:t>
            </a:r>
            <a:r>
              <a:rPr lang="en-US" altLang="ko-KR" sz="1200" dirty="0"/>
              <a:t>, sunt in culpa qui </a:t>
            </a:r>
            <a:r>
              <a:rPr lang="en-US" altLang="ko-KR" sz="1200" dirty="0" err="1"/>
              <a:t>officia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deserunt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mollit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anim</a:t>
            </a:r>
            <a:r>
              <a:rPr lang="en-US" altLang="ko-KR" sz="1200" dirty="0"/>
              <a:t> id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laborum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1123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DF5A7C-3370-C45F-F090-88FA0E5AFB8F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>
              <a:lumMod val="95000"/>
            </a:schemeClr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97F473F8-3845-CAA8-3A5D-71527DC2D66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1356D84-099D-CF2A-EBB6-2AF18F454D38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E2E378A-54EE-36BE-3C02-731D93E98076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3B083B0-CD3B-903C-A4F6-12278E6B4EED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E817A59-608E-A981-7DF9-82492A250FA4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0259766-8841-789C-B9B0-AF37CFA7C55D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98B6EDFA-964A-98DB-145A-B4C31E98A749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FA844E7-D190-1A29-52B5-2EC33E854F44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A5665BD-F899-6407-83B5-EE0B3D4C800A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7B84982-F063-AEBF-C10D-D8E1AC0DA48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B422F1F-24C1-8470-61D9-88297BED0393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28CA3FF-0EBF-EC41-3483-A5365B357C7F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8D64DF6C-82BE-F9CB-9FD3-8B20FF708670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9E5F0468-BC18-21CC-4273-53ECC5A64A3A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495F75C-EC46-96D4-E1E3-F04F54EB0FA2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15BDD3C-022D-83F3-7FC8-6003AC3B0D4C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11F24A1-4067-1064-601D-6164784AE61E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68D0979-F8B3-F0E5-92F9-C92AA843578D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5922524A-161B-C07B-5AC2-964D1F731C64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7F976D5-3974-11EC-70D6-EE575E0B4D86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69E164F0-373F-28B6-A451-7CBEBE419C60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169EFFB-A791-388C-7B5E-592FC6B99775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3799EDDD-6C4C-EFC2-D916-BA03C4EF68A0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06D58923-45C0-71C2-1F2D-858C52E57FF3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79E4307-CB3E-72D4-8F5C-A0FF0DAB6365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C5F69F5-67A2-4E01-BD07-056075F282AC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9EDD24A-2701-8D0D-DFE4-09278B0A376E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9BC1564-6F33-A89B-FACE-44B14C41B7A5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F62D054A-5B0C-B969-7457-AAC5521EDF1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EF49ABE2-3C77-3155-83EB-CED21898D7F7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7C62E8A5-FE3D-F523-9260-842A025ECC6B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54F5EFE8-10AB-6640-0B21-10162E080829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A0A2269C-1B2C-13CF-E07B-C0CAC991E46A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8B2A89C-4853-B2FF-B323-A6B6F9D15D7E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D0E6ADD9-EEBD-3BE9-7D18-D5A0261A78B9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1D41290B-D375-E939-114A-CCA1FC91CEA5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B2B490FE-BB94-6410-0968-E2070B0240CB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7E695F0-DF77-6220-5E73-B65ACC78F53E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55A08FB-9EDA-BF02-B95A-C5B48D136FE5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8858B7C-1A76-2512-1338-801312762C07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3359B982-9BD5-265A-B8F7-0186F3A3D93E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28BCAAAE-364C-AF78-BB45-1B4412C77D1F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D518905-EA23-41A3-05E9-AC3A72C2E26A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5D6E44B-0E7A-B912-EA93-3FC67A42ED66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AB4A327C-8251-C56C-F02E-A52F201A1460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52D574C4-FDE4-C1CF-1BBE-2417A610F1B4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D976E018-8171-7302-BA06-4F46D87E6177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43D9ACBD-A7F8-0BD1-E9E2-1D5E345B32AB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8DA411E4-82CA-DBEF-B8FF-B319BF3F1A9E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855B9D3-D942-1890-9F15-8D0599BC2BF6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7464F187-C984-5D3B-465B-C741B5533974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0D1BC585-5772-0A73-2892-BD4D3129A30C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0D0944CD-A1F2-ABB8-E96E-209BCA8AF6BC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A460E442-9D8F-8955-A43F-C6635D08087B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3D40E82A-2ACC-0400-01A3-F0B8040FA6AD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57D9C33B-1A9E-D677-7CB5-BD14C02B0759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D2CBB141-EC38-F56B-C298-669F5403A24E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E9C95E83-A9C4-8C91-016A-3F1988A9AFE2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3A36713F-50DF-D09A-A956-95AC6A08DC12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0594BE93-9217-3A68-2887-2082A2224FC8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E255DF69-78B8-FCFF-9F5E-8BECD56CE79F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86AFBAFF-52B0-1051-143E-11FB6EBCF25E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0561B7A-118D-540D-372F-3B66A0858E90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74ECC2E-39B0-915E-C134-C81E57A1AE9F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B1DD28F3-B35B-4EA5-260F-90C64502C5D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DBCF0CA4-4075-3BC0-72D9-829769737596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144549-DEC1-07E0-2DDA-EB72E88E1464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E9E343E4-780B-9F2A-B864-E97719E794B0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DA37F248-6878-2CA4-1CDC-B4ADEA51BD90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E495D5AC-48A1-03CD-1EDA-F38C230D6413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E11DB905-BBAB-9FF4-0A68-0A556C6B4239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05057C1-1BB8-EF45-1736-DB08E0BD5925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70248C6C-01C2-D74E-3625-9D5903C20D4F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42A31FD2-414C-624D-5290-2385B0B28268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75F05F48-5542-A674-EFA7-483C168C28D6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A1CDE5EB-213B-7314-ED04-EE801AFFEE37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7578BC3-0D9B-E7E7-C4F5-174D27530AF6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ADE079B4-826A-FB4E-A4C3-6E02AFF4263B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5E0673F1-DDD5-F788-9625-2390ECC22C30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F8CA451-5935-CE65-1AF4-D2D5121CC41E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3D151B0E-16A0-0B05-8527-CD33B1940B36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2E5EACCD-00AC-93DB-EE0A-CDCC8BC11B54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AB0E1837-81AA-5887-B510-EBE361ADF2DC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789629D4-8E94-CDDA-73F3-1FD375DF924C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AE7213F4-456E-4F6B-D452-F81EF119A794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5138004-FEA6-E89E-288F-07EE7D4F746A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244DE204-AE8D-45DD-36BB-3B17DF6877E0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1CF7E1E9-F010-A384-A08D-FAD04A884DF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F02C07F9-532C-7D56-772C-8BBD4973EE08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AA726DF7-88C7-C0A5-EFAB-E6F931E05343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ECCF011-0013-A20B-1CA7-057577F281F3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8A2C24BC-9D67-27DF-CFC5-F5DCC85D98BB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43C2EA72-F482-8125-562A-B76E36AA4CD5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32B22481-F096-34E3-AA35-BE772F92110A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86C647A9-C272-ED8C-09C6-24925933C3AF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5C11621D-2FBB-DF4C-6772-238146C2B0A0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17DBF39C-5D59-6F90-AE34-A458CC1A176F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A98DBD34-349C-510B-9AF5-E39C359A3992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695C727-DA6C-5D51-E2DC-7D0B9727D50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2D91F263-FC5E-843F-60AD-E9CC67429111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938627C0-B2A5-CAA0-6D7A-E599495BDB2E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88381C7C-5473-79DE-929F-BA9099F7B63F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D91B86FB-BAE1-71EF-983F-F5AFEE4735B2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C9444082-74BD-E5BF-9C90-8867A6C92838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83EE35F7-F8B9-2928-B534-F231E2E81E02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F6B6792A-D86F-E5A0-0853-E596A75CC33A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9CA30896-7D0B-4ED2-89F0-43DA175FD20B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89833867-99E7-3454-27DF-B21B026E7AF8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AA057E3F-4938-0469-A561-6BBB4AC3FBE8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A94C5D8A-C801-96DF-3674-8A446CC96996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6D5F8DDD-9781-6272-210C-F333E647DD3F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C3CAB862-0458-C256-B021-4B97C16FEB0C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25AA4AF6-68D8-47EF-54CD-620FA534E563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B38952C9-509F-A9EE-227C-92B06A6D9C14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FC8FB850-0F16-98BB-D3DF-0A4F3029AE5C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0D861566-EC50-2719-FA7E-1BBCAFA3DA72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6119F65-6995-D0B1-67EC-C0645575C72F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9E48630D-810E-2A4C-E1DF-4A9618DB7D29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7CCDE458-81FB-B92C-C1C3-3515E7F448D0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E3E553CF-C7DD-4019-F368-328CCACA9DAE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6610F9CB-65A9-DF3C-60E7-7FBEA7974C9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583F4F9-95B0-51C7-0412-D05AC15098AB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2A483D38-8F93-6039-1ED7-322C777DE77B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8BCF5E65-C225-6035-F117-540DCB87C8C7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FA5922DC-8C20-A645-9701-D5A271E19E76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D57BB9A8-17F9-E86F-30A3-8B839BAEF114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2D83C26A-DFE7-C5C6-02CB-6531BD6F55B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E89A86E2-4149-2005-3419-B45F84EA5756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8BDC49C0-760F-81D9-F6EE-22B809F15E26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57A19ED4-34FF-C28C-9F84-642885754EF4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E15D784-35DB-8110-7A41-7E7CF0C3269F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FCE4A05E-F4FB-615F-BD8A-8C04E19BA7C4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9DA65236-B73B-CB5C-0807-2F1462E5C09A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29530490-4852-BB7E-C86C-3C4883606FD6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64304A23-CDAB-29AB-47AA-58C994685BD4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5EE451F2-0C37-4F95-129B-472B8E98CC4F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41F7613-0749-0D94-BE4B-6327C9609BF0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EE85D8E0-516C-117A-6CEE-235BD83B7619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00EF6C37-892B-655C-3162-2C2773CFCBD5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E9184E7-4555-A20F-6F63-DA445AB5C719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F3828503-C335-C4CB-692D-22E61B349AA3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1155941E-7633-C269-D267-B0B2D0E08EE2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691566FF-4D81-8398-E2BC-7DCFC8BBDAA2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94693AB9-3A4D-B378-5164-6FAAE8AC1FB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6562810B-A9B5-1D76-DD24-033B39C5F3E5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8AD41DFF-A4AB-E42B-A1F8-D173CB8A89A3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B129FF80-223E-D01E-9FC7-196DC2D79088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2BC88D86-5BBE-B08F-E00D-A36DFCF8F6C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88F6E486-3DA4-209F-1EB9-5E2EFD6896D7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809B7FF1-8D83-E0E1-89B0-4EE3391E61CB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B06E81EA-A724-5A2B-5598-18959A420219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60160F7-0DDF-268D-715D-92001FA3D6AE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678D5699-B29B-2EA5-D412-F23ADE6B69C5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779C5E96-BE19-8E66-FA2C-8E875AE5520C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812AE655-3712-0D08-1000-FF53D47C9E46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FB88D995-13E3-5F68-A7E6-B9DDC3CB5AF9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EB964B97-04D2-A637-3D4A-BD0BFC00766E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06DF0EFA-DB77-D1A1-CFBB-A1AA1992A3C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65BD1336-0309-8C81-6177-73F64BD0B2DC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AA235C37-300B-7106-9709-75813CF751EE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05F95F74-073D-850B-84E9-4DBF3E1AC4BA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195FB00A-5CAF-6983-E9AE-86B52E3BEA42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ACCF9A26-DB4B-063E-2ACD-170E67A49B0F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0EF51283-BE1E-3D9B-AE0B-F63A2909632D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9841FE25-8506-351F-D7F1-31625236E517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B72417F3-89D1-06A8-6604-926DDC6D79CD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33C5DC08-5EC0-4BA6-9640-F123F39A0056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6E5C7A29-DF28-685C-3AD8-26417F078E7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E86B6E4A-B2EC-6EA7-9BFE-EE0FB733C180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818E620-583F-148C-EF7F-90932D392177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01F56DF4-3D63-D94B-F26F-CDB1303E74E3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5C6767C4-C879-324D-2A31-DA6F20F8C266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71B73683-1FE3-12BC-ECD3-F6F5911E00BE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BC2216E9-F06A-1335-008C-40E8D28D37E1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5EC6FA58-67C8-0E47-6FD9-92D937837A8F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E3D33DC2-BA3A-E3BD-C747-3547573A1744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BA395485-E709-B6F8-8031-4EE6664E50AB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9C815D3A-A4A5-3F10-FCC2-30F28FD9EC70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57FF76DC-D182-39E7-4F4D-7E740020EC62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61E1857C-E714-E7A1-F8B2-13AA797CB147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D8E77C04-8D7C-7F9C-3987-6CF082BC8722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2C742341-B3D4-0A5E-242F-CFE3818D8A36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55A945C0-2D1E-B6A9-F1FD-C40E0AEA386B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399F7B22-E980-7DD6-7220-73C0DBB92DA0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1DBB45DE-77EF-82CC-997E-E911ED3EE6C9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4CA08562-07A8-B715-7A37-47865CF76E5F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5F282644-3355-7B3C-3E25-455FE05809D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1294EBBD-0E36-D3CA-5FAA-BA2B239E1286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BD4BB45D-E230-0E11-918B-D01B576A581B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56111904-217A-91BB-A283-C79F4646A19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939C9A53-FC5E-8967-9C44-6D2C956F44ED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5A2834F-887B-8F70-62F2-3C87752BBA4D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337A0823-C5A2-4543-8D64-123159333FC1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96019994-C6A4-453C-1356-17DC204826AE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0A80F118-1076-5522-5803-BAB734F3E9B3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4B44B498-603A-56DE-B68E-53547074C264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097C037C-43A8-477C-0DBC-168D693DCA3B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9AC95537-5D9C-370B-B6EF-68B714BFE61D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7FF11607-221D-1AEC-C68F-F3CDAD3BD45D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19247F74-B6F9-908B-8529-53AA555B3AEC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B558A2D8-D840-8E5B-3CC3-B4A9DCD91C7C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4C628D57-0CEA-65EB-31CF-474ACFA23B8B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88FDAEBB-8431-E83A-4FB0-5F9E35015CE9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96457FA6-23F6-45FC-9551-6DDF206E581E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7CF39A67-390E-6B39-B69D-D2E90B200E6C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A67F2788-E913-E697-974C-94495F0CF7E0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205CE60A-C76B-A733-7B6E-63A93453B3E7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D5310439-C4C6-AFE0-0CE0-FF290DC09F4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D808914B-0D6D-08C6-DB24-7DD76C71A9A1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538DFFC5-991B-D48E-BC72-5ED02973F62B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DC42BAD2-0C00-1A60-0175-D3DA7D65635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23182A41-C7AB-C3A6-6D93-1F3820C6DB4C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30D803E6-DE1E-E0F6-95C5-8E48B3A75916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6F57FB46-4C61-F8AC-0630-B3EB4C47944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644CD71C-8B15-0C86-78C9-9B5053950989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BD09B596-F4F9-F2CA-0F2C-33A7E380208F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7D82FF6B-487A-490C-0956-D03531E8BB42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1ACA73DC-75C8-303A-FAF0-299B4FBDCB3C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B2394CDB-D4A7-A753-96E0-768CA6793337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57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, 개체, 모기장, 유리덮개이(가) 표시된 사진&#10;&#10;자동 생성된 설명">
            <a:extLst>
              <a:ext uri="{FF2B5EF4-FFF2-40B4-BE49-F238E27FC236}">
                <a16:creationId xmlns:a16="http://schemas.microsoft.com/office/drawing/2014/main" id="{C7177448-4082-63A3-D53E-D58342D8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7E1E0-CB8A-0685-127B-E9DF49A6E835}"/>
              </a:ext>
            </a:extLst>
          </p:cNvPr>
          <p:cNvSpPr txBox="1"/>
          <p:nvPr/>
        </p:nvSpPr>
        <p:spPr>
          <a:xfrm>
            <a:off x="4128153" y="2284492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F601D-A8BF-1C17-C923-6E7E0147CA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85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AB82E34-2A06-C406-82E3-A0BAFA964E1A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12B4C6B-5D1F-C8BC-B728-917421424ED5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41929-AC7D-9A80-A6A7-73B342B0461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9D60E-C186-B46A-3659-7D8F2CABAC13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1"/>
                </a:solidFill>
              </a:rPr>
              <a:t>Overview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D0F26-6232-F737-9E47-1497E73A5F54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494E7-237E-B4FA-8294-E4ADA74B15FF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FF06F-8A6C-ED1C-7D47-A857BEEE59FE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2744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E0801E0-2C71-E242-FA84-38F6585BEB48}"/>
              </a:ext>
            </a:extLst>
          </p:cNvPr>
          <p:cNvSpPr/>
          <p:nvPr/>
        </p:nvSpPr>
        <p:spPr>
          <a:xfrm>
            <a:off x="1215189" y="1455820"/>
            <a:ext cx="9817769" cy="3910263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A67873F8-795A-EB92-85E2-172073113DF9}"/>
              </a:ext>
            </a:extLst>
          </p:cNvPr>
          <p:cNvSpPr/>
          <p:nvPr/>
        </p:nvSpPr>
        <p:spPr>
          <a:xfrm>
            <a:off x="5231748" y="2536674"/>
            <a:ext cx="1784649" cy="1784649"/>
          </a:xfrm>
          <a:prstGeom prst="mathPlus">
            <a:avLst>
              <a:gd name="adj1" fmla="val 733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F42994-9F63-13FC-7765-FC19A3F44906}"/>
              </a:ext>
            </a:extLst>
          </p:cNvPr>
          <p:cNvGrpSpPr/>
          <p:nvPr/>
        </p:nvGrpSpPr>
        <p:grpSpPr>
          <a:xfrm>
            <a:off x="2437230" y="2149676"/>
            <a:ext cx="2558647" cy="2558647"/>
            <a:chOff x="2772075" y="2149676"/>
            <a:chExt cx="2558647" cy="2558647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B805F33-4E62-3DE7-8749-8023FCF800FA}"/>
                </a:ext>
              </a:extLst>
            </p:cNvPr>
            <p:cNvSpPr/>
            <p:nvPr/>
          </p:nvSpPr>
          <p:spPr>
            <a:xfrm>
              <a:off x="2772075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DAEBDC-CF4E-A142-7B5C-A683DF0BC60D}"/>
                </a:ext>
              </a:extLst>
            </p:cNvPr>
            <p:cNvSpPr txBox="1"/>
            <p:nvPr/>
          </p:nvSpPr>
          <p:spPr>
            <a:xfrm flipH="1">
              <a:off x="3106919" y="3280847"/>
              <a:ext cx="18889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48072C9-05D2-B0D4-13B1-6B88B23855AD}"/>
              </a:ext>
            </a:extLst>
          </p:cNvPr>
          <p:cNvGrpSpPr/>
          <p:nvPr/>
        </p:nvGrpSpPr>
        <p:grpSpPr>
          <a:xfrm>
            <a:off x="7196125" y="2149676"/>
            <a:ext cx="2558647" cy="2558647"/>
            <a:chOff x="6861276" y="2149676"/>
            <a:chExt cx="2558647" cy="255864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69F989E-1555-A399-CD40-D4E162E2B426}"/>
                </a:ext>
              </a:extLst>
            </p:cNvPr>
            <p:cNvSpPr/>
            <p:nvPr/>
          </p:nvSpPr>
          <p:spPr>
            <a:xfrm>
              <a:off x="6861276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F5709E-D18F-8DCF-DAA1-E941F0F29374}"/>
                </a:ext>
              </a:extLst>
            </p:cNvPr>
            <p:cNvSpPr txBox="1"/>
            <p:nvPr/>
          </p:nvSpPr>
          <p:spPr>
            <a:xfrm flipH="1">
              <a:off x="7252268" y="3280847"/>
              <a:ext cx="18889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08655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0" y="118872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운동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너도 할 수 있어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3078"/>
          <a:stretch/>
        </p:blipFill>
        <p:spPr>
          <a:xfrm>
            <a:off x="1372362" y="2577202"/>
            <a:ext cx="3199638" cy="27811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3714"/>
          <a:stretch/>
        </p:blipFill>
        <p:spPr>
          <a:xfrm>
            <a:off x="7064990" y="2444380"/>
            <a:ext cx="3531089" cy="304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5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230581F-3CDD-6E21-9F5D-B1DA168E7A8F}"/>
              </a:ext>
            </a:extLst>
          </p:cNvPr>
          <p:cNvSpPr/>
          <p:nvPr/>
        </p:nvSpPr>
        <p:spPr>
          <a:xfrm>
            <a:off x="1045410" y="1329072"/>
            <a:ext cx="4126831" cy="412683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15D6B55-8ED9-099D-24FC-B0D7DD4CB292}"/>
              </a:ext>
            </a:extLst>
          </p:cNvPr>
          <p:cNvSpPr/>
          <p:nvPr/>
        </p:nvSpPr>
        <p:spPr>
          <a:xfrm>
            <a:off x="7045161" y="1329071"/>
            <a:ext cx="4126831" cy="4126831"/>
          </a:xfrm>
          <a:prstGeom prst="ellipse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EEBD930-01AE-D34D-DBE5-B8F915EE3129}"/>
              </a:ext>
            </a:extLst>
          </p:cNvPr>
          <p:cNvSpPr/>
          <p:nvPr/>
        </p:nvSpPr>
        <p:spPr>
          <a:xfrm>
            <a:off x="4045284" y="1329073"/>
            <a:ext cx="4126831" cy="412683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6F31A-4580-7A3F-68B9-8EAD130E7818}"/>
              </a:ext>
            </a:extLst>
          </p:cNvPr>
          <p:cNvSpPr txBox="1"/>
          <p:nvPr/>
        </p:nvSpPr>
        <p:spPr>
          <a:xfrm>
            <a:off x="4749214" y="3166912"/>
            <a:ext cx="2767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300" dirty="0">
                <a:solidFill>
                  <a:schemeClr val="bg1"/>
                </a:solidFill>
              </a:rPr>
              <a:t>설명을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C90C2-6811-9B3C-230F-C9A3E5AEC812}"/>
              </a:ext>
            </a:extLst>
          </p:cNvPr>
          <p:cNvSpPr txBox="1"/>
          <p:nvPr/>
        </p:nvSpPr>
        <p:spPr>
          <a:xfrm>
            <a:off x="1369847" y="3228467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설명을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448C5-AD5E-AF7C-293C-6754F8017E63}"/>
              </a:ext>
            </a:extLst>
          </p:cNvPr>
          <p:cNvSpPr txBox="1"/>
          <p:nvPr/>
        </p:nvSpPr>
        <p:spPr>
          <a:xfrm>
            <a:off x="8803403" y="3191953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300206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FA8BA-25A5-240C-6333-8391B438D233}"/>
              </a:ext>
            </a:extLst>
          </p:cNvPr>
          <p:cNvSpPr txBox="1"/>
          <p:nvPr/>
        </p:nvSpPr>
        <p:spPr>
          <a:xfrm flipH="1">
            <a:off x="1261945" y="2577866"/>
            <a:ext cx="9668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건축은 항상 국민적이며 또한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개인적이다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개인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민족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인류라는 세 개의 동심원 중에서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최후의 그리고 최대의 원이 다른 두개를 동시에 포괄한다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8E83D-0B29-6037-AED8-65BFB60E586B}"/>
              </a:ext>
            </a:extLst>
          </p:cNvPr>
          <p:cNvSpPr txBox="1"/>
          <p:nvPr/>
        </p:nvSpPr>
        <p:spPr>
          <a:xfrm flipH="1">
            <a:off x="3597909" y="3949031"/>
            <a:ext cx="4996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Walter Gropius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06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" y="854452"/>
            <a:ext cx="1600200" cy="23050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056" y="1075211"/>
            <a:ext cx="2015490" cy="2869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49" y="3317165"/>
            <a:ext cx="1770507" cy="25659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154" y="3690503"/>
            <a:ext cx="3412998" cy="19173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014" y="666869"/>
            <a:ext cx="4014911" cy="268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7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8720" y="951583"/>
            <a:ext cx="4389120" cy="4939819"/>
          </a:xfrm>
          <a:prstGeom prst="rect">
            <a:avLst/>
          </a:prstGeom>
        </p:spPr>
      </p:pic>
      <p:pic>
        <p:nvPicPr>
          <p:cNvPr id="3" name="그림 2" descr="발상전환의 벤처기업들..&quot;남의 힘을 내 것으로&quot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437" y="1471575"/>
            <a:ext cx="3631497" cy="389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6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uilding_sports_gym.png (894×894)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935" y="1563751"/>
            <a:ext cx="3447161" cy="344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hoto_smartphone_woman.png (469×1029)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793" y="1094869"/>
            <a:ext cx="2121408" cy="465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14069"/>
          <a:stretch/>
        </p:blipFill>
        <p:spPr>
          <a:xfrm>
            <a:off x="4283965" y="2377439"/>
            <a:ext cx="3408535" cy="29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6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51" y="979665"/>
            <a:ext cx="3238952" cy="47250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80176" y="20848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기구 이름 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80176" y="281635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운동 부위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80176" y="368788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운동 방법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566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1103</Words>
  <Application>Microsoft Office PowerPoint</Application>
  <PresentationFormat>와이드스크린</PresentationFormat>
  <Paragraphs>267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8" baseType="lpstr">
      <vt:lpstr>Pretendard</vt:lpstr>
      <vt:lpstr>Pretendard Black</vt:lpstr>
      <vt:lpstr>Arial</vt:lpstr>
      <vt:lpstr>Wingdings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Windows User</cp:lastModifiedBy>
  <cp:revision>24</cp:revision>
  <dcterms:created xsi:type="dcterms:W3CDTF">2022-12-21T02:15:26Z</dcterms:created>
  <dcterms:modified xsi:type="dcterms:W3CDTF">2023-08-24T11:22:50Z</dcterms:modified>
</cp:coreProperties>
</file>